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18288000" cy="10287000"/>
  <p:notesSz cx="18288000" cy="10287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149429" y="8924204"/>
            <a:ext cx="6017775" cy="1219338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12537326" y="794981"/>
            <a:ext cx="791845" cy="475615"/>
          </a:xfrm>
          <a:custGeom>
            <a:avLst/>
            <a:gdLst/>
            <a:ahLst/>
            <a:cxnLst/>
            <a:rect l="l" t="t" r="r" b="b"/>
            <a:pathLst>
              <a:path w="791844" h="475615">
                <a:moveTo>
                  <a:pt x="791806" y="317157"/>
                </a:moveTo>
                <a:lnTo>
                  <a:pt x="633425" y="317157"/>
                </a:lnTo>
                <a:lnTo>
                  <a:pt x="633425" y="158813"/>
                </a:lnTo>
                <a:lnTo>
                  <a:pt x="475043" y="158813"/>
                </a:lnTo>
                <a:lnTo>
                  <a:pt x="475043" y="0"/>
                </a:lnTo>
                <a:lnTo>
                  <a:pt x="316661" y="0"/>
                </a:lnTo>
                <a:lnTo>
                  <a:pt x="316661" y="158813"/>
                </a:lnTo>
                <a:lnTo>
                  <a:pt x="158369" y="158813"/>
                </a:lnTo>
                <a:lnTo>
                  <a:pt x="158369" y="317639"/>
                </a:lnTo>
                <a:lnTo>
                  <a:pt x="0" y="317639"/>
                </a:lnTo>
                <a:lnTo>
                  <a:pt x="0" y="475195"/>
                </a:lnTo>
                <a:lnTo>
                  <a:pt x="475043" y="475195"/>
                </a:lnTo>
                <a:lnTo>
                  <a:pt x="475043" y="317639"/>
                </a:lnTo>
                <a:lnTo>
                  <a:pt x="633425" y="317639"/>
                </a:lnTo>
                <a:lnTo>
                  <a:pt x="633425" y="475589"/>
                </a:lnTo>
                <a:lnTo>
                  <a:pt x="791806" y="475589"/>
                </a:lnTo>
                <a:lnTo>
                  <a:pt x="791806" y="317157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13170751" y="478598"/>
            <a:ext cx="158750" cy="159385"/>
          </a:xfrm>
          <a:custGeom>
            <a:avLst/>
            <a:gdLst/>
            <a:ahLst/>
            <a:cxnLst/>
            <a:rect l="l" t="t" r="r" b="b"/>
            <a:pathLst>
              <a:path w="158750" h="159384">
                <a:moveTo>
                  <a:pt x="158381" y="0"/>
                </a:moveTo>
                <a:lnTo>
                  <a:pt x="0" y="0"/>
                </a:lnTo>
                <a:lnTo>
                  <a:pt x="0" y="2540"/>
                </a:lnTo>
                <a:lnTo>
                  <a:pt x="0" y="158826"/>
                </a:lnTo>
                <a:lnTo>
                  <a:pt x="158381" y="158826"/>
                </a:lnTo>
                <a:lnTo>
                  <a:pt x="158381" y="2540"/>
                </a:lnTo>
                <a:lnTo>
                  <a:pt x="158381" y="0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13804090" y="481134"/>
            <a:ext cx="158750" cy="156845"/>
          </a:xfrm>
          <a:custGeom>
            <a:avLst/>
            <a:gdLst/>
            <a:ahLst/>
            <a:cxnLst/>
            <a:rect l="l" t="t" r="r" b="b"/>
            <a:pathLst>
              <a:path w="158750" h="156845">
                <a:moveTo>
                  <a:pt x="0" y="0"/>
                </a:moveTo>
                <a:lnTo>
                  <a:pt x="158379" y="0"/>
                </a:lnTo>
                <a:lnTo>
                  <a:pt x="158379" y="156282"/>
                </a:lnTo>
                <a:lnTo>
                  <a:pt x="0" y="156282"/>
                </a:lnTo>
                <a:lnTo>
                  <a:pt x="0" y="0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13170754" y="637417"/>
            <a:ext cx="316865" cy="2540"/>
          </a:xfrm>
          <a:custGeom>
            <a:avLst/>
            <a:gdLst/>
            <a:ahLst/>
            <a:cxnLst/>
            <a:rect l="l" t="t" r="r" b="b"/>
            <a:pathLst>
              <a:path w="316865" h="2540">
                <a:moveTo>
                  <a:pt x="0" y="0"/>
                </a:moveTo>
                <a:lnTo>
                  <a:pt x="316668" y="0"/>
                </a:lnTo>
                <a:lnTo>
                  <a:pt x="316668" y="2541"/>
                </a:lnTo>
                <a:lnTo>
                  <a:pt x="0" y="2541"/>
                </a:lnTo>
                <a:lnTo>
                  <a:pt x="0" y="0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13645801" y="637417"/>
            <a:ext cx="316865" cy="2540"/>
          </a:xfrm>
          <a:custGeom>
            <a:avLst/>
            <a:gdLst/>
            <a:ahLst/>
            <a:cxnLst/>
            <a:rect l="l" t="t" r="r" b="b"/>
            <a:pathLst>
              <a:path w="316865" h="2540">
                <a:moveTo>
                  <a:pt x="0" y="0"/>
                </a:moveTo>
                <a:lnTo>
                  <a:pt x="316668" y="0"/>
                </a:lnTo>
                <a:lnTo>
                  <a:pt x="316668" y="2541"/>
                </a:lnTo>
                <a:lnTo>
                  <a:pt x="0" y="2541"/>
                </a:lnTo>
                <a:lnTo>
                  <a:pt x="0" y="0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13170754" y="639958"/>
            <a:ext cx="316865" cy="155575"/>
          </a:xfrm>
          <a:custGeom>
            <a:avLst/>
            <a:gdLst/>
            <a:ahLst/>
            <a:cxnLst/>
            <a:rect l="l" t="t" r="r" b="b"/>
            <a:pathLst>
              <a:path w="316865" h="155575">
                <a:moveTo>
                  <a:pt x="0" y="0"/>
                </a:moveTo>
                <a:lnTo>
                  <a:pt x="316668" y="0"/>
                </a:lnTo>
                <a:lnTo>
                  <a:pt x="316668" y="155012"/>
                </a:lnTo>
                <a:lnTo>
                  <a:pt x="0" y="155012"/>
                </a:lnTo>
                <a:lnTo>
                  <a:pt x="0" y="0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13170751" y="639965"/>
            <a:ext cx="791845" cy="630555"/>
          </a:xfrm>
          <a:custGeom>
            <a:avLst/>
            <a:gdLst/>
            <a:ahLst/>
            <a:cxnLst/>
            <a:rect l="l" t="t" r="r" b="b"/>
            <a:pathLst>
              <a:path w="791844" h="630555">
                <a:moveTo>
                  <a:pt x="791718" y="155016"/>
                </a:moveTo>
                <a:lnTo>
                  <a:pt x="633336" y="155016"/>
                </a:lnTo>
                <a:lnTo>
                  <a:pt x="633336" y="0"/>
                </a:lnTo>
                <a:lnTo>
                  <a:pt x="475043" y="0"/>
                </a:lnTo>
                <a:lnTo>
                  <a:pt x="475043" y="155016"/>
                </a:lnTo>
                <a:lnTo>
                  <a:pt x="0" y="155016"/>
                </a:lnTo>
                <a:lnTo>
                  <a:pt x="0" y="313829"/>
                </a:lnTo>
                <a:lnTo>
                  <a:pt x="316661" y="313829"/>
                </a:lnTo>
                <a:lnTo>
                  <a:pt x="316661" y="472655"/>
                </a:lnTo>
                <a:lnTo>
                  <a:pt x="316661" y="630212"/>
                </a:lnTo>
                <a:lnTo>
                  <a:pt x="633336" y="630212"/>
                </a:lnTo>
                <a:lnTo>
                  <a:pt x="633336" y="472655"/>
                </a:lnTo>
                <a:lnTo>
                  <a:pt x="475043" y="472655"/>
                </a:lnTo>
                <a:lnTo>
                  <a:pt x="475043" y="313829"/>
                </a:lnTo>
                <a:lnTo>
                  <a:pt x="791718" y="313829"/>
                </a:lnTo>
                <a:lnTo>
                  <a:pt x="791718" y="155016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2521648" y="2983"/>
            <a:ext cx="11441430" cy="1268095"/>
          </a:xfrm>
          <a:custGeom>
            <a:avLst/>
            <a:gdLst/>
            <a:ahLst/>
            <a:cxnLst/>
            <a:rect l="l" t="t" r="r" b="b"/>
            <a:pathLst>
              <a:path w="11441430" h="1268095">
                <a:moveTo>
                  <a:pt x="11282439" y="316877"/>
                </a:moveTo>
                <a:lnTo>
                  <a:pt x="11124146" y="316877"/>
                </a:lnTo>
                <a:lnTo>
                  <a:pt x="11124146" y="158534"/>
                </a:lnTo>
                <a:lnTo>
                  <a:pt x="10965764" y="158534"/>
                </a:lnTo>
                <a:lnTo>
                  <a:pt x="10965764" y="0"/>
                </a:lnTo>
                <a:lnTo>
                  <a:pt x="10807484" y="0"/>
                </a:lnTo>
                <a:lnTo>
                  <a:pt x="10807484" y="158432"/>
                </a:lnTo>
                <a:lnTo>
                  <a:pt x="10649102" y="158432"/>
                </a:lnTo>
                <a:lnTo>
                  <a:pt x="10649102" y="0"/>
                </a:lnTo>
                <a:lnTo>
                  <a:pt x="10174046" y="0"/>
                </a:lnTo>
                <a:lnTo>
                  <a:pt x="10174046" y="158432"/>
                </a:lnTo>
                <a:lnTo>
                  <a:pt x="10332339" y="158432"/>
                </a:lnTo>
                <a:lnTo>
                  <a:pt x="10332339" y="316877"/>
                </a:lnTo>
                <a:lnTo>
                  <a:pt x="10174046" y="316877"/>
                </a:lnTo>
                <a:lnTo>
                  <a:pt x="10174046" y="475310"/>
                </a:lnTo>
                <a:lnTo>
                  <a:pt x="10174046" y="633844"/>
                </a:lnTo>
                <a:lnTo>
                  <a:pt x="10015677" y="633844"/>
                </a:lnTo>
                <a:lnTo>
                  <a:pt x="10015677" y="475310"/>
                </a:lnTo>
                <a:lnTo>
                  <a:pt x="9857295" y="475310"/>
                </a:lnTo>
                <a:lnTo>
                  <a:pt x="9857295" y="633844"/>
                </a:lnTo>
                <a:lnTo>
                  <a:pt x="9857295" y="792276"/>
                </a:lnTo>
                <a:lnTo>
                  <a:pt x="9698914" y="792276"/>
                </a:lnTo>
                <a:lnTo>
                  <a:pt x="9698914" y="633844"/>
                </a:lnTo>
                <a:lnTo>
                  <a:pt x="9857295" y="633844"/>
                </a:lnTo>
                <a:lnTo>
                  <a:pt x="9857295" y="475310"/>
                </a:lnTo>
                <a:lnTo>
                  <a:pt x="9857295" y="316877"/>
                </a:lnTo>
                <a:lnTo>
                  <a:pt x="10015677" y="316877"/>
                </a:lnTo>
                <a:lnTo>
                  <a:pt x="10015677" y="475310"/>
                </a:lnTo>
                <a:lnTo>
                  <a:pt x="10174046" y="475310"/>
                </a:lnTo>
                <a:lnTo>
                  <a:pt x="10174046" y="316877"/>
                </a:lnTo>
                <a:lnTo>
                  <a:pt x="10174046" y="158432"/>
                </a:lnTo>
                <a:lnTo>
                  <a:pt x="10015677" y="158432"/>
                </a:lnTo>
                <a:lnTo>
                  <a:pt x="10015677" y="0"/>
                </a:lnTo>
                <a:lnTo>
                  <a:pt x="9857295" y="0"/>
                </a:lnTo>
                <a:lnTo>
                  <a:pt x="9857295" y="158432"/>
                </a:lnTo>
                <a:lnTo>
                  <a:pt x="9698914" y="158432"/>
                </a:lnTo>
                <a:lnTo>
                  <a:pt x="9698914" y="0"/>
                </a:lnTo>
                <a:lnTo>
                  <a:pt x="991666" y="0"/>
                </a:lnTo>
                <a:lnTo>
                  <a:pt x="0" y="1267587"/>
                </a:lnTo>
                <a:lnTo>
                  <a:pt x="9857295" y="1267587"/>
                </a:lnTo>
                <a:lnTo>
                  <a:pt x="9857295" y="1109154"/>
                </a:lnTo>
                <a:lnTo>
                  <a:pt x="10015677" y="1109154"/>
                </a:lnTo>
                <a:lnTo>
                  <a:pt x="10015677" y="792276"/>
                </a:lnTo>
                <a:lnTo>
                  <a:pt x="10332339" y="792276"/>
                </a:lnTo>
                <a:lnTo>
                  <a:pt x="10332339" y="633844"/>
                </a:lnTo>
                <a:lnTo>
                  <a:pt x="10490721" y="633844"/>
                </a:lnTo>
                <a:lnTo>
                  <a:pt x="10490721" y="475310"/>
                </a:lnTo>
                <a:lnTo>
                  <a:pt x="10649102" y="475310"/>
                </a:lnTo>
                <a:lnTo>
                  <a:pt x="10649102" y="316877"/>
                </a:lnTo>
                <a:lnTo>
                  <a:pt x="10807484" y="316877"/>
                </a:lnTo>
                <a:lnTo>
                  <a:pt x="10807484" y="475310"/>
                </a:lnTo>
                <a:lnTo>
                  <a:pt x="10965764" y="475310"/>
                </a:lnTo>
                <a:lnTo>
                  <a:pt x="10965764" y="633844"/>
                </a:lnTo>
                <a:lnTo>
                  <a:pt x="11124146" y="633844"/>
                </a:lnTo>
                <a:lnTo>
                  <a:pt x="11124146" y="475310"/>
                </a:lnTo>
                <a:lnTo>
                  <a:pt x="11282439" y="475310"/>
                </a:lnTo>
                <a:lnTo>
                  <a:pt x="11282439" y="316877"/>
                </a:lnTo>
                <a:close/>
              </a:path>
              <a:path w="11441430" h="1268095">
                <a:moveTo>
                  <a:pt x="11440820" y="158534"/>
                </a:moveTo>
                <a:lnTo>
                  <a:pt x="11282439" y="158534"/>
                </a:lnTo>
                <a:lnTo>
                  <a:pt x="11282439" y="316877"/>
                </a:lnTo>
                <a:lnTo>
                  <a:pt x="11440820" y="316877"/>
                </a:lnTo>
                <a:lnTo>
                  <a:pt x="11440820" y="158534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g object 25"/>
          <p:cNvSpPr/>
          <p:nvPr/>
        </p:nvSpPr>
        <p:spPr>
          <a:xfrm>
            <a:off x="14597074" y="956771"/>
            <a:ext cx="158750" cy="317500"/>
          </a:xfrm>
          <a:custGeom>
            <a:avLst/>
            <a:gdLst/>
            <a:ahLst/>
            <a:cxnLst/>
            <a:rect l="l" t="t" r="r" b="b"/>
            <a:pathLst>
              <a:path w="158750" h="317500">
                <a:moveTo>
                  <a:pt x="158379" y="316873"/>
                </a:moveTo>
                <a:lnTo>
                  <a:pt x="0" y="316873"/>
                </a:lnTo>
                <a:lnTo>
                  <a:pt x="0" y="0"/>
                </a:lnTo>
                <a:lnTo>
                  <a:pt x="158379" y="0"/>
                </a:lnTo>
                <a:lnTo>
                  <a:pt x="158379" y="316873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g object 26"/>
          <p:cNvSpPr/>
          <p:nvPr/>
        </p:nvSpPr>
        <p:spPr>
          <a:xfrm>
            <a:off x="14280405" y="1115207"/>
            <a:ext cx="158750" cy="158750"/>
          </a:xfrm>
          <a:custGeom>
            <a:avLst/>
            <a:gdLst/>
            <a:ahLst/>
            <a:cxnLst/>
            <a:rect l="l" t="t" r="r" b="b"/>
            <a:pathLst>
              <a:path w="158750" h="158750">
                <a:moveTo>
                  <a:pt x="158288" y="158436"/>
                </a:moveTo>
                <a:lnTo>
                  <a:pt x="0" y="158436"/>
                </a:lnTo>
                <a:lnTo>
                  <a:pt x="0" y="0"/>
                </a:lnTo>
                <a:lnTo>
                  <a:pt x="158288" y="0"/>
                </a:lnTo>
                <a:lnTo>
                  <a:pt x="158288" y="158436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g object 27"/>
          <p:cNvSpPr/>
          <p:nvPr/>
        </p:nvSpPr>
        <p:spPr>
          <a:xfrm>
            <a:off x="14597074" y="6060"/>
            <a:ext cx="158750" cy="158750"/>
          </a:xfrm>
          <a:custGeom>
            <a:avLst/>
            <a:gdLst/>
            <a:ahLst/>
            <a:cxnLst/>
            <a:rect l="l" t="t" r="r" b="b"/>
            <a:pathLst>
              <a:path w="158750" h="158750">
                <a:moveTo>
                  <a:pt x="158379" y="158436"/>
                </a:moveTo>
                <a:lnTo>
                  <a:pt x="0" y="158436"/>
                </a:lnTo>
                <a:lnTo>
                  <a:pt x="0" y="0"/>
                </a:lnTo>
                <a:lnTo>
                  <a:pt x="158379" y="0"/>
                </a:lnTo>
                <a:lnTo>
                  <a:pt x="158379" y="158436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bg object 28"/>
          <p:cNvSpPr/>
          <p:nvPr/>
        </p:nvSpPr>
        <p:spPr>
          <a:xfrm>
            <a:off x="14904054" y="6060"/>
            <a:ext cx="158750" cy="158750"/>
          </a:xfrm>
          <a:custGeom>
            <a:avLst/>
            <a:gdLst/>
            <a:ahLst/>
            <a:cxnLst/>
            <a:rect l="l" t="t" r="r" b="b"/>
            <a:pathLst>
              <a:path w="158750" h="158750">
                <a:moveTo>
                  <a:pt x="158379" y="158436"/>
                </a:moveTo>
                <a:lnTo>
                  <a:pt x="0" y="158436"/>
                </a:lnTo>
                <a:lnTo>
                  <a:pt x="0" y="0"/>
                </a:lnTo>
                <a:lnTo>
                  <a:pt x="158379" y="0"/>
                </a:lnTo>
                <a:lnTo>
                  <a:pt x="158379" y="158436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bg object 29"/>
          <p:cNvSpPr/>
          <p:nvPr/>
        </p:nvSpPr>
        <p:spPr>
          <a:xfrm>
            <a:off x="13963727" y="5942"/>
            <a:ext cx="474980" cy="316865"/>
          </a:xfrm>
          <a:custGeom>
            <a:avLst/>
            <a:gdLst/>
            <a:ahLst/>
            <a:cxnLst/>
            <a:rect l="l" t="t" r="r" b="b"/>
            <a:pathLst>
              <a:path w="474980" h="316865">
                <a:moveTo>
                  <a:pt x="474967" y="158813"/>
                </a:moveTo>
                <a:lnTo>
                  <a:pt x="316674" y="158813"/>
                </a:lnTo>
                <a:lnTo>
                  <a:pt x="316674" y="0"/>
                </a:lnTo>
                <a:lnTo>
                  <a:pt x="0" y="0"/>
                </a:lnTo>
                <a:lnTo>
                  <a:pt x="0" y="158813"/>
                </a:lnTo>
                <a:lnTo>
                  <a:pt x="158292" y="158813"/>
                </a:lnTo>
                <a:lnTo>
                  <a:pt x="158292" y="316369"/>
                </a:lnTo>
                <a:lnTo>
                  <a:pt x="474967" y="316369"/>
                </a:lnTo>
                <a:lnTo>
                  <a:pt x="474967" y="158813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bg object 30"/>
          <p:cNvSpPr/>
          <p:nvPr/>
        </p:nvSpPr>
        <p:spPr>
          <a:xfrm>
            <a:off x="14597074" y="481370"/>
            <a:ext cx="158750" cy="158750"/>
          </a:xfrm>
          <a:custGeom>
            <a:avLst/>
            <a:gdLst/>
            <a:ahLst/>
            <a:cxnLst/>
            <a:rect l="l" t="t" r="r" b="b"/>
            <a:pathLst>
              <a:path w="158750" h="158750">
                <a:moveTo>
                  <a:pt x="158379" y="158436"/>
                </a:moveTo>
                <a:lnTo>
                  <a:pt x="0" y="158436"/>
                </a:lnTo>
                <a:lnTo>
                  <a:pt x="0" y="0"/>
                </a:lnTo>
                <a:lnTo>
                  <a:pt x="158379" y="0"/>
                </a:lnTo>
                <a:lnTo>
                  <a:pt x="158379" y="158436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bg object 31"/>
          <p:cNvSpPr/>
          <p:nvPr/>
        </p:nvSpPr>
        <p:spPr>
          <a:xfrm>
            <a:off x="15072123" y="164496"/>
            <a:ext cx="158750" cy="158750"/>
          </a:xfrm>
          <a:custGeom>
            <a:avLst/>
            <a:gdLst/>
            <a:ahLst/>
            <a:cxnLst/>
            <a:rect l="l" t="t" r="r" b="b"/>
            <a:pathLst>
              <a:path w="158750" h="158750">
                <a:moveTo>
                  <a:pt x="158379" y="158436"/>
                </a:moveTo>
                <a:lnTo>
                  <a:pt x="0" y="158436"/>
                </a:lnTo>
                <a:lnTo>
                  <a:pt x="0" y="0"/>
                </a:lnTo>
                <a:lnTo>
                  <a:pt x="158379" y="0"/>
                </a:lnTo>
                <a:lnTo>
                  <a:pt x="158379" y="158436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bg object 32"/>
          <p:cNvSpPr/>
          <p:nvPr/>
        </p:nvSpPr>
        <p:spPr>
          <a:xfrm>
            <a:off x="15230502" y="956771"/>
            <a:ext cx="158750" cy="158750"/>
          </a:xfrm>
          <a:custGeom>
            <a:avLst/>
            <a:gdLst/>
            <a:ahLst/>
            <a:cxnLst/>
            <a:rect l="l" t="t" r="r" b="b"/>
            <a:pathLst>
              <a:path w="158750" h="158750">
                <a:moveTo>
                  <a:pt x="158379" y="158436"/>
                </a:moveTo>
                <a:lnTo>
                  <a:pt x="0" y="158436"/>
                </a:lnTo>
                <a:lnTo>
                  <a:pt x="0" y="0"/>
                </a:lnTo>
                <a:lnTo>
                  <a:pt x="158379" y="0"/>
                </a:lnTo>
                <a:lnTo>
                  <a:pt x="158379" y="158436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bg object 33"/>
          <p:cNvSpPr/>
          <p:nvPr/>
        </p:nvSpPr>
        <p:spPr>
          <a:xfrm>
            <a:off x="14280401" y="481380"/>
            <a:ext cx="316865" cy="475615"/>
          </a:xfrm>
          <a:custGeom>
            <a:avLst/>
            <a:gdLst/>
            <a:ahLst/>
            <a:cxnLst/>
            <a:rect l="l" t="t" r="r" b="b"/>
            <a:pathLst>
              <a:path w="316865" h="475615">
                <a:moveTo>
                  <a:pt x="158292" y="0"/>
                </a:moveTo>
                <a:lnTo>
                  <a:pt x="0" y="0"/>
                </a:lnTo>
                <a:lnTo>
                  <a:pt x="0" y="316865"/>
                </a:lnTo>
                <a:lnTo>
                  <a:pt x="158292" y="316865"/>
                </a:lnTo>
                <a:lnTo>
                  <a:pt x="158292" y="0"/>
                </a:lnTo>
                <a:close/>
              </a:path>
              <a:path w="316865" h="475615">
                <a:moveTo>
                  <a:pt x="316674" y="316865"/>
                </a:moveTo>
                <a:lnTo>
                  <a:pt x="158292" y="316865"/>
                </a:lnTo>
                <a:lnTo>
                  <a:pt x="158292" y="475399"/>
                </a:lnTo>
                <a:lnTo>
                  <a:pt x="316674" y="475399"/>
                </a:lnTo>
                <a:lnTo>
                  <a:pt x="316674" y="316865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4" name="bg object 3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851208" y="1259560"/>
            <a:ext cx="7477124" cy="8000999"/>
          </a:xfrm>
          <a:prstGeom prst="rect">
            <a:avLst/>
          </a:prstGeom>
        </p:spPr>
      </p:pic>
      <p:pic>
        <p:nvPicPr>
          <p:cNvPr id="35" name="bg object 3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086724" y="3181350"/>
            <a:ext cx="1704974" cy="990599"/>
          </a:xfrm>
          <a:prstGeom prst="rect">
            <a:avLst/>
          </a:prstGeom>
        </p:spPr>
      </p:pic>
      <p:pic>
        <p:nvPicPr>
          <p:cNvPr id="36" name="bg object 3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344149" y="2438400"/>
            <a:ext cx="1371599" cy="638174"/>
          </a:xfrm>
          <a:prstGeom prst="rect">
            <a:avLst/>
          </a:prstGeom>
        </p:spPr>
      </p:pic>
      <p:pic>
        <p:nvPicPr>
          <p:cNvPr id="37" name="bg object 3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0629899" y="4314825"/>
            <a:ext cx="647699" cy="742949"/>
          </a:xfrm>
          <a:prstGeom prst="rect">
            <a:avLst/>
          </a:prstGeom>
        </p:spPr>
      </p:pic>
      <p:pic>
        <p:nvPicPr>
          <p:cNvPr id="38" name="bg object 3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1115674" y="4410075"/>
            <a:ext cx="666749" cy="742949"/>
          </a:xfrm>
          <a:prstGeom prst="rect">
            <a:avLst/>
          </a:prstGeom>
        </p:spPr>
      </p:pic>
      <p:pic>
        <p:nvPicPr>
          <p:cNvPr id="39" name="bg object 3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305674" y="7067550"/>
            <a:ext cx="1838324" cy="1142999"/>
          </a:xfrm>
          <a:prstGeom prst="rect">
            <a:avLst/>
          </a:prstGeom>
        </p:spPr>
      </p:pic>
      <p:pic>
        <p:nvPicPr>
          <p:cNvPr id="40" name="bg object 4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962899" y="2409825"/>
            <a:ext cx="3838574" cy="2790824"/>
          </a:xfrm>
          <a:prstGeom prst="rect">
            <a:avLst/>
          </a:prstGeom>
        </p:spPr>
      </p:pic>
      <p:sp>
        <p:nvSpPr>
          <p:cNvPr id="41" name="bg object 41"/>
          <p:cNvSpPr/>
          <p:nvPr/>
        </p:nvSpPr>
        <p:spPr>
          <a:xfrm>
            <a:off x="7643777" y="5143542"/>
            <a:ext cx="152400" cy="619125"/>
          </a:xfrm>
          <a:custGeom>
            <a:avLst/>
            <a:gdLst/>
            <a:ahLst/>
            <a:cxnLst/>
            <a:rect l="l" t="t" r="r" b="b"/>
            <a:pathLst>
              <a:path w="152400" h="619125">
                <a:moveTo>
                  <a:pt x="152399" y="619040"/>
                </a:moveTo>
                <a:lnTo>
                  <a:pt x="0" y="619040"/>
                </a:lnTo>
                <a:lnTo>
                  <a:pt x="0" y="0"/>
                </a:lnTo>
                <a:lnTo>
                  <a:pt x="152399" y="0"/>
                </a:lnTo>
                <a:lnTo>
                  <a:pt x="152399" y="6190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42" name="bg object 4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7610474" y="4457700"/>
            <a:ext cx="4248149" cy="1381124"/>
          </a:xfrm>
          <a:prstGeom prst="rect">
            <a:avLst/>
          </a:prstGeom>
        </p:spPr>
      </p:pic>
      <p:pic>
        <p:nvPicPr>
          <p:cNvPr id="43" name="bg object 43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1068049" y="4333875"/>
            <a:ext cx="600074" cy="10667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2149429" y="8924203"/>
            <a:ext cx="6017775" cy="1219338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12537326" y="794981"/>
            <a:ext cx="791845" cy="475615"/>
          </a:xfrm>
          <a:custGeom>
            <a:avLst/>
            <a:gdLst/>
            <a:ahLst/>
            <a:cxnLst/>
            <a:rect l="l" t="t" r="r" b="b"/>
            <a:pathLst>
              <a:path w="791844" h="475615">
                <a:moveTo>
                  <a:pt x="791806" y="317144"/>
                </a:moveTo>
                <a:lnTo>
                  <a:pt x="633425" y="317144"/>
                </a:lnTo>
                <a:lnTo>
                  <a:pt x="633425" y="158813"/>
                </a:lnTo>
                <a:lnTo>
                  <a:pt x="475043" y="158813"/>
                </a:lnTo>
                <a:lnTo>
                  <a:pt x="475043" y="0"/>
                </a:lnTo>
                <a:lnTo>
                  <a:pt x="316661" y="0"/>
                </a:lnTo>
                <a:lnTo>
                  <a:pt x="316661" y="158813"/>
                </a:lnTo>
                <a:lnTo>
                  <a:pt x="158369" y="158813"/>
                </a:lnTo>
                <a:lnTo>
                  <a:pt x="158369" y="317639"/>
                </a:lnTo>
                <a:lnTo>
                  <a:pt x="0" y="317639"/>
                </a:lnTo>
                <a:lnTo>
                  <a:pt x="0" y="475195"/>
                </a:lnTo>
                <a:lnTo>
                  <a:pt x="475043" y="475195"/>
                </a:lnTo>
                <a:lnTo>
                  <a:pt x="475043" y="317639"/>
                </a:lnTo>
                <a:lnTo>
                  <a:pt x="633425" y="317639"/>
                </a:lnTo>
                <a:lnTo>
                  <a:pt x="633425" y="475589"/>
                </a:lnTo>
                <a:lnTo>
                  <a:pt x="791806" y="475589"/>
                </a:lnTo>
                <a:lnTo>
                  <a:pt x="791806" y="317144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13170751" y="478598"/>
            <a:ext cx="158750" cy="159385"/>
          </a:xfrm>
          <a:custGeom>
            <a:avLst/>
            <a:gdLst/>
            <a:ahLst/>
            <a:cxnLst/>
            <a:rect l="l" t="t" r="r" b="b"/>
            <a:pathLst>
              <a:path w="158750" h="159384">
                <a:moveTo>
                  <a:pt x="158381" y="0"/>
                </a:moveTo>
                <a:lnTo>
                  <a:pt x="0" y="0"/>
                </a:lnTo>
                <a:lnTo>
                  <a:pt x="0" y="2540"/>
                </a:lnTo>
                <a:lnTo>
                  <a:pt x="0" y="158826"/>
                </a:lnTo>
                <a:lnTo>
                  <a:pt x="158381" y="158826"/>
                </a:lnTo>
                <a:lnTo>
                  <a:pt x="158381" y="2540"/>
                </a:lnTo>
                <a:lnTo>
                  <a:pt x="158381" y="0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13804090" y="481133"/>
            <a:ext cx="158750" cy="156845"/>
          </a:xfrm>
          <a:custGeom>
            <a:avLst/>
            <a:gdLst/>
            <a:ahLst/>
            <a:cxnLst/>
            <a:rect l="l" t="t" r="r" b="b"/>
            <a:pathLst>
              <a:path w="158750" h="156845">
                <a:moveTo>
                  <a:pt x="0" y="0"/>
                </a:moveTo>
                <a:lnTo>
                  <a:pt x="158379" y="0"/>
                </a:lnTo>
                <a:lnTo>
                  <a:pt x="158379" y="156282"/>
                </a:lnTo>
                <a:lnTo>
                  <a:pt x="0" y="156282"/>
                </a:lnTo>
                <a:lnTo>
                  <a:pt x="0" y="0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13170754" y="637416"/>
            <a:ext cx="316865" cy="2540"/>
          </a:xfrm>
          <a:custGeom>
            <a:avLst/>
            <a:gdLst/>
            <a:ahLst/>
            <a:cxnLst/>
            <a:rect l="l" t="t" r="r" b="b"/>
            <a:pathLst>
              <a:path w="316865" h="2540">
                <a:moveTo>
                  <a:pt x="0" y="0"/>
                </a:moveTo>
                <a:lnTo>
                  <a:pt x="316668" y="0"/>
                </a:lnTo>
                <a:lnTo>
                  <a:pt x="316668" y="2541"/>
                </a:lnTo>
                <a:lnTo>
                  <a:pt x="0" y="2541"/>
                </a:lnTo>
                <a:lnTo>
                  <a:pt x="0" y="0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13645801" y="637416"/>
            <a:ext cx="316865" cy="2540"/>
          </a:xfrm>
          <a:custGeom>
            <a:avLst/>
            <a:gdLst/>
            <a:ahLst/>
            <a:cxnLst/>
            <a:rect l="l" t="t" r="r" b="b"/>
            <a:pathLst>
              <a:path w="316865" h="2540">
                <a:moveTo>
                  <a:pt x="0" y="0"/>
                </a:moveTo>
                <a:lnTo>
                  <a:pt x="316668" y="0"/>
                </a:lnTo>
                <a:lnTo>
                  <a:pt x="316668" y="2541"/>
                </a:lnTo>
                <a:lnTo>
                  <a:pt x="0" y="2541"/>
                </a:lnTo>
                <a:lnTo>
                  <a:pt x="0" y="0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13170754" y="639957"/>
            <a:ext cx="316865" cy="155575"/>
          </a:xfrm>
          <a:custGeom>
            <a:avLst/>
            <a:gdLst/>
            <a:ahLst/>
            <a:cxnLst/>
            <a:rect l="l" t="t" r="r" b="b"/>
            <a:pathLst>
              <a:path w="316865" h="155575">
                <a:moveTo>
                  <a:pt x="0" y="0"/>
                </a:moveTo>
                <a:lnTo>
                  <a:pt x="316668" y="0"/>
                </a:lnTo>
                <a:lnTo>
                  <a:pt x="316668" y="155012"/>
                </a:lnTo>
                <a:lnTo>
                  <a:pt x="0" y="155012"/>
                </a:lnTo>
                <a:lnTo>
                  <a:pt x="0" y="0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13170751" y="639965"/>
            <a:ext cx="791845" cy="630555"/>
          </a:xfrm>
          <a:custGeom>
            <a:avLst/>
            <a:gdLst/>
            <a:ahLst/>
            <a:cxnLst/>
            <a:rect l="l" t="t" r="r" b="b"/>
            <a:pathLst>
              <a:path w="791844" h="630555">
                <a:moveTo>
                  <a:pt x="791718" y="155016"/>
                </a:moveTo>
                <a:lnTo>
                  <a:pt x="633336" y="155016"/>
                </a:lnTo>
                <a:lnTo>
                  <a:pt x="633336" y="0"/>
                </a:lnTo>
                <a:lnTo>
                  <a:pt x="475043" y="0"/>
                </a:lnTo>
                <a:lnTo>
                  <a:pt x="475043" y="155016"/>
                </a:lnTo>
                <a:lnTo>
                  <a:pt x="0" y="155016"/>
                </a:lnTo>
                <a:lnTo>
                  <a:pt x="0" y="313829"/>
                </a:lnTo>
                <a:lnTo>
                  <a:pt x="316661" y="313829"/>
                </a:lnTo>
                <a:lnTo>
                  <a:pt x="316661" y="472655"/>
                </a:lnTo>
                <a:lnTo>
                  <a:pt x="316661" y="630212"/>
                </a:lnTo>
                <a:lnTo>
                  <a:pt x="633336" y="630212"/>
                </a:lnTo>
                <a:lnTo>
                  <a:pt x="633336" y="472655"/>
                </a:lnTo>
                <a:lnTo>
                  <a:pt x="475043" y="472655"/>
                </a:lnTo>
                <a:lnTo>
                  <a:pt x="475043" y="313829"/>
                </a:lnTo>
                <a:lnTo>
                  <a:pt x="791718" y="313829"/>
                </a:lnTo>
                <a:lnTo>
                  <a:pt x="791718" y="155016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2521648" y="2983"/>
            <a:ext cx="11441430" cy="1268095"/>
          </a:xfrm>
          <a:custGeom>
            <a:avLst/>
            <a:gdLst/>
            <a:ahLst/>
            <a:cxnLst/>
            <a:rect l="l" t="t" r="r" b="b"/>
            <a:pathLst>
              <a:path w="11441430" h="1268095">
                <a:moveTo>
                  <a:pt x="11282439" y="316877"/>
                </a:moveTo>
                <a:lnTo>
                  <a:pt x="11124146" y="316877"/>
                </a:lnTo>
                <a:lnTo>
                  <a:pt x="11124146" y="158521"/>
                </a:lnTo>
                <a:lnTo>
                  <a:pt x="10965764" y="158521"/>
                </a:lnTo>
                <a:lnTo>
                  <a:pt x="10965764" y="0"/>
                </a:lnTo>
                <a:lnTo>
                  <a:pt x="10807484" y="0"/>
                </a:lnTo>
                <a:lnTo>
                  <a:pt x="10807484" y="158432"/>
                </a:lnTo>
                <a:lnTo>
                  <a:pt x="10649102" y="158432"/>
                </a:lnTo>
                <a:lnTo>
                  <a:pt x="10649102" y="0"/>
                </a:lnTo>
                <a:lnTo>
                  <a:pt x="10174046" y="0"/>
                </a:lnTo>
                <a:lnTo>
                  <a:pt x="10174046" y="158432"/>
                </a:lnTo>
                <a:lnTo>
                  <a:pt x="10332339" y="158432"/>
                </a:lnTo>
                <a:lnTo>
                  <a:pt x="10332339" y="316877"/>
                </a:lnTo>
                <a:lnTo>
                  <a:pt x="10174046" y="316877"/>
                </a:lnTo>
                <a:lnTo>
                  <a:pt x="10174046" y="475310"/>
                </a:lnTo>
                <a:lnTo>
                  <a:pt x="10174046" y="633831"/>
                </a:lnTo>
                <a:lnTo>
                  <a:pt x="10015677" y="633831"/>
                </a:lnTo>
                <a:lnTo>
                  <a:pt x="10015677" y="475310"/>
                </a:lnTo>
                <a:lnTo>
                  <a:pt x="9857295" y="475310"/>
                </a:lnTo>
                <a:lnTo>
                  <a:pt x="9857295" y="633831"/>
                </a:lnTo>
                <a:lnTo>
                  <a:pt x="9857295" y="792276"/>
                </a:lnTo>
                <a:lnTo>
                  <a:pt x="9698914" y="792276"/>
                </a:lnTo>
                <a:lnTo>
                  <a:pt x="9698914" y="633831"/>
                </a:lnTo>
                <a:lnTo>
                  <a:pt x="9857295" y="633831"/>
                </a:lnTo>
                <a:lnTo>
                  <a:pt x="9857295" y="475310"/>
                </a:lnTo>
                <a:lnTo>
                  <a:pt x="9857295" y="316877"/>
                </a:lnTo>
                <a:lnTo>
                  <a:pt x="10015677" y="316877"/>
                </a:lnTo>
                <a:lnTo>
                  <a:pt x="10015677" y="475310"/>
                </a:lnTo>
                <a:lnTo>
                  <a:pt x="10174046" y="475310"/>
                </a:lnTo>
                <a:lnTo>
                  <a:pt x="10174046" y="316877"/>
                </a:lnTo>
                <a:lnTo>
                  <a:pt x="10174046" y="158432"/>
                </a:lnTo>
                <a:lnTo>
                  <a:pt x="10015677" y="158432"/>
                </a:lnTo>
                <a:lnTo>
                  <a:pt x="10015677" y="0"/>
                </a:lnTo>
                <a:lnTo>
                  <a:pt x="9857295" y="0"/>
                </a:lnTo>
                <a:lnTo>
                  <a:pt x="9857295" y="158432"/>
                </a:lnTo>
                <a:lnTo>
                  <a:pt x="9698914" y="158432"/>
                </a:lnTo>
                <a:lnTo>
                  <a:pt x="9698914" y="0"/>
                </a:lnTo>
                <a:lnTo>
                  <a:pt x="991666" y="0"/>
                </a:lnTo>
                <a:lnTo>
                  <a:pt x="0" y="1267587"/>
                </a:lnTo>
                <a:lnTo>
                  <a:pt x="9857295" y="1267587"/>
                </a:lnTo>
                <a:lnTo>
                  <a:pt x="9857295" y="1109141"/>
                </a:lnTo>
                <a:lnTo>
                  <a:pt x="10015677" y="1109141"/>
                </a:lnTo>
                <a:lnTo>
                  <a:pt x="10015677" y="792276"/>
                </a:lnTo>
                <a:lnTo>
                  <a:pt x="10332339" y="792276"/>
                </a:lnTo>
                <a:lnTo>
                  <a:pt x="10332339" y="633831"/>
                </a:lnTo>
                <a:lnTo>
                  <a:pt x="10490721" y="633831"/>
                </a:lnTo>
                <a:lnTo>
                  <a:pt x="10490721" y="475310"/>
                </a:lnTo>
                <a:lnTo>
                  <a:pt x="10649102" y="475310"/>
                </a:lnTo>
                <a:lnTo>
                  <a:pt x="10649102" y="316877"/>
                </a:lnTo>
                <a:lnTo>
                  <a:pt x="10807484" y="316877"/>
                </a:lnTo>
                <a:lnTo>
                  <a:pt x="10807484" y="475310"/>
                </a:lnTo>
                <a:lnTo>
                  <a:pt x="10965764" y="475310"/>
                </a:lnTo>
                <a:lnTo>
                  <a:pt x="10965764" y="633831"/>
                </a:lnTo>
                <a:lnTo>
                  <a:pt x="11124146" y="633831"/>
                </a:lnTo>
                <a:lnTo>
                  <a:pt x="11124146" y="475310"/>
                </a:lnTo>
                <a:lnTo>
                  <a:pt x="11282439" y="475310"/>
                </a:lnTo>
                <a:lnTo>
                  <a:pt x="11282439" y="316877"/>
                </a:lnTo>
                <a:close/>
              </a:path>
              <a:path w="11441430" h="1268095">
                <a:moveTo>
                  <a:pt x="11440820" y="158521"/>
                </a:moveTo>
                <a:lnTo>
                  <a:pt x="11282439" y="158521"/>
                </a:lnTo>
                <a:lnTo>
                  <a:pt x="11282439" y="316877"/>
                </a:lnTo>
                <a:lnTo>
                  <a:pt x="11440820" y="316877"/>
                </a:lnTo>
                <a:lnTo>
                  <a:pt x="11440820" y="158521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g object 25"/>
          <p:cNvSpPr/>
          <p:nvPr/>
        </p:nvSpPr>
        <p:spPr>
          <a:xfrm>
            <a:off x="14597074" y="956770"/>
            <a:ext cx="158750" cy="317500"/>
          </a:xfrm>
          <a:custGeom>
            <a:avLst/>
            <a:gdLst/>
            <a:ahLst/>
            <a:cxnLst/>
            <a:rect l="l" t="t" r="r" b="b"/>
            <a:pathLst>
              <a:path w="158750" h="317500">
                <a:moveTo>
                  <a:pt x="158379" y="316873"/>
                </a:moveTo>
                <a:lnTo>
                  <a:pt x="0" y="316873"/>
                </a:lnTo>
                <a:lnTo>
                  <a:pt x="0" y="0"/>
                </a:lnTo>
                <a:lnTo>
                  <a:pt x="158379" y="0"/>
                </a:lnTo>
                <a:lnTo>
                  <a:pt x="158379" y="316873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g object 26"/>
          <p:cNvSpPr/>
          <p:nvPr/>
        </p:nvSpPr>
        <p:spPr>
          <a:xfrm>
            <a:off x="14280405" y="1115206"/>
            <a:ext cx="158750" cy="158750"/>
          </a:xfrm>
          <a:custGeom>
            <a:avLst/>
            <a:gdLst/>
            <a:ahLst/>
            <a:cxnLst/>
            <a:rect l="l" t="t" r="r" b="b"/>
            <a:pathLst>
              <a:path w="158750" h="158750">
                <a:moveTo>
                  <a:pt x="158288" y="158436"/>
                </a:moveTo>
                <a:lnTo>
                  <a:pt x="0" y="158436"/>
                </a:lnTo>
                <a:lnTo>
                  <a:pt x="0" y="0"/>
                </a:lnTo>
                <a:lnTo>
                  <a:pt x="158288" y="0"/>
                </a:lnTo>
                <a:lnTo>
                  <a:pt x="158288" y="158436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g object 27"/>
          <p:cNvSpPr/>
          <p:nvPr/>
        </p:nvSpPr>
        <p:spPr>
          <a:xfrm>
            <a:off x="14597074" y="6059"/>
            <a:ext cx="158750" cy="158750"/>
          </a:xfrm>
          <a:custGeom>
            <a:avLst/>
            <a:gdLst/>
            <a:ahLst/>
            <a:cxnLst/>
            <a:rect l="l" t="t" r="r" b="b"/>
            <a:pathLst>
              <a:path w="158750" h="158750">
                <a:moveTo>
                  <a:pt x="158379" y="158436"/>
                </a:moveTo>
                <a:lnTo>
                  <a:pt x="0" y="158436"/>
                </a:lnTo>
                <a:lnTo>
                  <a:pt x="0" y="0"/>
                </a:lnTo>
                <a:lnTo>
                  <a:pt x="158379" y="0"/>
                </a:lnTo>
                <a:lnTo>
                  <a:pt x="158379" y="158436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bg object 28"/>
          <p:cNvSpPr/>
          <p:nvPr/>
        </p:nvSpPr>
        <p:spPr>
          <a:xfrm>
            <a:off x="14904054" y="6059"/>
            <a:ext cx="158750" cy="158750"/>
          </a:xfrm>
          <a:custGeom>
            <a:avLst/>
            <a:gdLst/>
            <a:ahLst/>
            <a:cxnLst/>
            <a:rect l="l" t="t" r="r" b="b"/>
            <a:pathLst>
              <a:path w="158750" h="158750">
                <a:moveTo>
                  <a:pt x="158379" y="158436"/>
                </a:moveTo>
                <a:lnTo>
                  <a:pt x="0" y="158436"/>
                </a:lnTo>
                <a:lnTo>
                  <a:pt x="0" y="0"/>
                </a:lnTo>
                <a:lnTo>
                  <a:pt x="158379" y="0"/>
                </a:lnTo>
                <a:lnTo>
                  <a:pt x="158379" y="158436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bg object 29"/>
          <p:cNvSpPr/>
          <p:nvPr/>
        </p:nvSpPr>
        <p:spPr>
          <a:xfrm>
            <a:off x="13963727" y="5942"/>
            <a:ext cx="474980" cy="316865"/>
          </a:xfrm>
          <a:custGeom>
            <a:avLst/>
            <a:gdLst/>
            <a:ahLst/>
            <a:cxnLst/>
            <a:rect l="l" t="t" r="r" b="b"/>
            <a:pathLst>
              <a:path w="474980" h="316865">
                <a:moveTo>
                  <a:pt x="474967" y="158813"/>
                </a:moveTo>
                <a:lnTo>
                  <a:pt x="316674" y="158813"/>
                </a:lnTo>
                <a:lnTo>
                  <a:pt x="316674" y="0"/>
                </a:lnTo>
                <a:lnTo>
                  <a:pt x="0" y="0"/>
                </a:lnTo>
                <a:lnTo>
                  <a:pt x="0" y="158813"/>
                </a:lnTo>
                <a:lnTo>
                  <a:pt x="158292" y="158813"/>
                </a:lnTo>
                <a:lnTo>
                  <a:pt x="158292" y="316369"/>
                </a:lnTo>
                <a:lnTo>
                  <a:pt x="474967" y="316369"/>
                </a:lnTo>
                <a:lnTo>
                  <a:pt x="474967" y="158813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bg object 30"/>
          <p:cNvSpPr/>
          <p:nvPr/>
        </p:nvSpPr>
        <p:spPr>
          <a:xfrm>
            <a:off x="14597074" y="481369"/>
            <a:ext cx="158750" cy="158750"/>
          </a:xfrm>
          <a:custGeom>
            <a:avLst/>
            <a:gdLst/>
            <a:ahLst/>
            <a:cxnLst/>
            <a:rect l="l" t="t" r="r" b="b"/>
            <a:pathLst>
              <a:path w="158750" h="158750">
                <a:moveTo>
                  <a:pt x="158379" y="158436"/>
                </a:moveTo>
                <a:lnTo>
                  <a:pt x="0" y="158436"/>
                </a:lnTo>
                <a:lnTo>
                  <a:pt x="0" y="0"/>
                </a:lnTo>
                <a:lnTo>
                  <a:pt x="158379" y="0"/>
                </a:lnTo>
                <a:lnTo>
                  <a:pt x="158379" y="158436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bg object 31"/>
          <p:cNvSpPr/>
          <p:nvPr/>
        </p:nvSpPr>
        <p:spPr>
          <a:xfrm>
            <a:off x="15072123" y="164496"/>
            <a:ext cx="158750" cy="158750"/>
          </a:xfrm>
          <a:custGeom>
            <a:avLst/>
            <a:gdLst/>
            <a:ahLst/>
            <a:cxnLst/>
            <a:rect l="l" t="t" r="r" b="b"/>
            <a:pathLst>
              <a:path w="158750" h="158750">
                <a:moveTo>
                  <a:pt x="158379" y="158436"/>
                </a:moveTo>
                <a:lnTo>
                  <a:pt x="0" y="158436"/>
                </a:lnTo>
                <a:lnTo>
                  <a:pt x="0" y="0"/>
                </a:lnTo>
                <a:lnTo>
                  <a:pt x="158379" y="0"/>
                </a:lnTo>
                <a:lnTo>
                  <a:pt x="158379" y="158436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bg object 32"/>
          <p:cNvSpPr/>
          <p:nvPr/>
        </p:nvSpPr>
        <p:spPr>
          <a:xfrm>
            <a:off x="15230502" y="956770"/>
            <a:ext cx="158750" cy="158750"/>
          </a:xfrm>
          <a:custGeom>
            <a:avLst/>
            <a:gdLst/>
            <a:ahLst/>
            <a:cxnLst/>
            <a:rect l="l" t="t" r="r" b="b"/>
            <a:pathLst>
              <a:path w="158750" h="158750">
                <a:moveTo>
                  <a:pt x="158379" y="158436"/>
                </a:moveTo>
                <a:lnTo>
                  <a:pt x="0" y="158436"/>
                </a:lnTo>
                <a:lnTo>
                  <a:pt x="0" y="0"/>
                </a:lnTo>
                <a:lnTo>
                  <a:pt x="158379" y="0"/>
                </a:lnTo>
                <a:lnTo>
                  <a:pt x="158379" y="158436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bg object 33"/>
          <p:cNvSpPr/>
          <p:nvPr/>
        </p:nvSpPr>
        <p:spPr>
          <a:xfrm>
            <a:off x="14280401" y="481380"/>
            <a:ext cx="316865" cy="475615"/>
          </a:xfrm>
          <a:custGeom>
            <a:avLst/>
            <a:gdLst/>
            <a:ahLst/>
            <a:cxnLst/>
            <a:rect l="l" t="t" r="r" b="b"/>
            <a:pathLst>
              <a:path w="316865" h="475615">
                <a:moveTo>
                  <a:pt x="158292" y="0"/>
                </a:moveTo>
                <a:lnTo>
                  <a:pt x="0" y="0"/>
                </a:lnTo>
                <a:lnTo>
                  <a:pt x="0" y="316865"/>
                </a:lnTo>
                <a:lnTo>
                  <a:pt x="158292" y="316865"/>
                </a:lnTo>
                <a:lnTo>
                  <a:pt x="158292" y="0"/>
                </a:lnTo>
                <a:close/>
              </a:path>
              <a:path w="316865" h="475615">
                <a:moveTo>
                  <a:pt x="316674" y="316865"/>
                </a:moveTo>
                <a:lnTo>
                  <a:pt x="158292" y="316865"/>
                </a:lnTo>
                <a:lnTo>
                  <a:pt x="158292" y="475399"/>
                </a:lnTo>
                <a:lnTo>
                  <a:pt x="316674" y="475399"/>
                </a:lnTo>
                <a:lnTo>
                  <a:pt x="316674" y="316865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448343" y="320124"/>
            <a:ext cx="5391312" cy="619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jp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5" Type="http://schemas.openxmlformats.org/officeDocument/2006/relationships/image" Target="../media/image20.png"/><Relationship Id="rId6" Type="http://schemas.openxmlformats.org/officeDocument/2006/relationships/image" Target="../media/image21.png"/><Relationship Id="rId7" Type="http://schemas.openxmlformats.org/officeDocument/2006/relationships/image" Target="../media/image22.pn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Relationship Id="rId3" Type="http://schemas.openxmlformats.org/officeDocument/2006/relationships/image" Target="../media/image24.png"/><Relationship Id="rId4" Type="http://schemas.openxmlformats.org/officeDocument/2006/relationships/image" Target="../media/image25.png"/><Relationship Id="rId5" Type="http://schemas.openxmlformats.org/officeDocument/2006/relationships/image" Target="../media/image26.png"/><Relationship Id="rId6" Type="http://schemas.openxmlformats.org/officeDocument/2006/relationships/image" Target="../media/image16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01634" y="275652"/>
            <a:ext cx="4159885" cy="6045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800" spc="-150"/>
              <a:t>MACRORREGIÕES</a:t>
            </a:r>
            <a:endParaRPr sz="3800"/>
          </a:p>
        </p:txBody>
      </p:sp>
      <p:sp>
        <p:nvSpPr>
          <p:cNvPr id="3" name="object 3"/>
          <p:cNvSpPr txBox="1"/>
          <p:nvPr/>
        </p:nvSpPr>
        <p:spPr>
          <a:xfrm>
            <a:off x="15126304" y="1456250"/>
            <a:ext cx="2156460" cy="406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500" spc="45">
                <a:latin typeface="Lucida Sans Unicode"/>
                <a:cs typeface="Lucida Sans Unicode"/>
              </a:rPr>
              <a:t>I</a:t>
            </a:r>
            <a:r>
              <a:rPr dirty="0" sz="2500" spc="-295">
                <a:latin typeface="Lucida Sans Unicode"/>
                <a:cs typeface="Lucida Sans Unicode"/>
              </a:rPr>
              <a:t> </a:t>
            </a:r>
            <a:r>
              <a:rPr dirty="0" sz="2500" spc="-75">
                <a:latin typeface="Lucida Sans Unicode"/>
                <a:cs typeface="Lucida Sans Unicode"/>
              </a:rPr>
              <a:t>M</a:t>
            </a:r>
            <a:r>
              <a:rPr dirty="0" sz="2500" spc="30">
                <a:latin typeface="Lucida Sans Unicode"/>
                <a:cs typeface="Lucida Sans Unicode"/>
              </a:rPr>
              <a:t>a</a:t>
            </a:r>
            <a:r>
              <a:rPr dirty="0" sz="2500" spc="-110">
                <a:latin typeface="Lucida Sans Unicode"/>
                <a:cs typeface="Lucida Sans Unicode"/>
              </a:rPr>
              <a:t>c</a:t>
            </a:r>
            <a:r>
              <a:rPr dirty="0" sz="2500" spc="125">
                <a:latin typeface="Lucida Sans Unicode"/>
                <a:cs typeface="Lucida Sans Unicode"/>
              </a:rPr>
              <a:t>r</a:t>
            </a:r>
            <a:r>
              <a:rPr dirty="0" sz="2500" spc="-225">
                <a:latin typeface="Lucida Sans Unicode"/>
                <a:cs typeface="Lucida Sans Unicode"/>
              </a:rPr>
              <a:t>o</a:t>
            </a:r>
            <a:r>
              <a:rPr dirty="0" sz="2500" spc="125">
                <a:latin typeface="Lucida Sans Unicode"/>
                <a:cs typeface="Lucida Sans Unicode"/>
              </a:rPr>
              <a:t>rr</a:t>
            </a:r>
            <a:r>
              <a:rPr dirty="0" sz="2500" spc="-190">
                <a:latin typeface="Lucida Sans Unicode"/>
                <a:cs typeface="Lucida Sans Unicode"/>
              </a:rPr>
              <a:t>e</a:t>
            </a:r>
            <a:r>
              <a:rPr dirty="0" sz="2500" spc="-204">
                <a:latin typeface="Lucida Sans Unicode"/>
                <a:cs typeface="Lucida Sans Unicode"/>
              </a:rPr>
              <a:t>g</a:t>
            </a:r>
            <a:r>
              <a:rPr dirty="0" sz="2500" spc="15">
                <a:latin typeface="Lucida Sans Unicode"/>
                <a:cs typeface="Lucida Sans Unicode"/>
              </a:rPr>
              <a:t>i</a:t>
            </a:r>
            <a:r>
              <a:rPr dirty="0" sz="2500" spc="30">
                <a:latin typeface="Lucida Sans Unicode"/>
                <a:cs typeface="Lucida Sans Unicode"/>
              </a:rPr>
              <a:t>ã</a:t>
            </a:r>
            <a:r>
              <a:rPr dirty="0" sz="2500" spc="-220">
                <a:latin typeface="Lucida Sans Unicode"/>
                <a:cs typeface="Lucida Sans Unicode"/>
              </a:rPr>
              <a:t>o</a:t>
            </a:r>
            <a:endParaRPr sz="2500">
              <a:latin typeface="Lucida Sans Unicode"/>
              <a:cs typeface="Lucida Sans Unicode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94112" y="1857201"/>
            <a:ext cx="18126075" cy="6907530"/>
            <a:chOff x="94112" y="1857201"/>
            <a:chExt cx="18126075" cy="690753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4112" y="2677971"/>
              <a:ext cx="18126074" cy="6086474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115674" y="2628899"/>
              <a:ext cx="409574" cy="85724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6475566" y="1871489"/>
              <a:ext cx="601980" cy="2245360"/>
            </a:xfrm>
            <a:custGeom>
              <a:avLst/>
              <a:gdLst/>
              <a:ahLst/>
              <a:cxnLst/>
              <a:rect l="l" t="t" r="r" b="b"/>
              <a:pathLst>
                <a:path w="601980" h="2245360">
                  <a:moveTo>
                    <a:pt x="601536" y="2244963"/>
                  </a:moveTo>
                  <a:lnTo>
                    <a:pt x="0" y="0"/>
                  </a:lnTo>
                </a:path>
              </a:pathLst>
            </a:custGeom>
            <a:ln w="285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13603566" y="3371530"/>
              <a:ext cx="29845" cy="1666875"/>
            </a:xfrm>
            <a:custGeom>
              <a:avLst/>
              <a:gdLst/>
              <a:ahLst/>
              <a:cxnLst/>
              <a:rect l="l" t="t" r="r" b="b"/>
              <a:pathLst>
                <a:path w="29844" h="1666875">
                  <a:moveTo>
                    <a:pt x="0" y="1666762"/>
                  </a:moveTo>
                  <a:lnTo>
                    <a:pt x="29431" y="0"/>
                  </a:lnTo>
                </a:path>
              </a:pathLst>
            </a:custGeom>
            <a:ln w="28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9171176" y="2789677"/>
              <a:ext cx="601980" cy="2245360"/>
            </a:xfrm>
            <a:custGeom>
              <a:avLst/>
              <a:gdLst/>
              <a:ahLst/>
              <a:cxnLst/>
              <a:rect l="l" t="t" r="r" b="b"/>
              <a:pathLst>
                <a:path w="601979" h="2245360">
                  <a:moveTo>
                    <a:pt x="601536" y="2244963"/>
                  </a:moveTo>
                  <a:lnTo>
                    <a:pt x="0" y="0"/>
                  </a:lnTo>
                </a:path>
              </a:pathLst>
            </a:custGeom>
            <a:ln w="285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4625307" y="2353250"/>
              <a:ext cx="471170" cy="1559560"/>
            </a:xfrm>
            <a:custGeom>
              <a:avLst/>
              <a:gdLst/>
              <a:ahLst/>
              <a:cxnLst/>
              <a:rect l="l" t="t" r="r" b="b"/>
              <a:pathLst>
                <a:path w="471170" h="1559560">
                  <a:moveTo>
                    <a:pt x="470625" y="1559444"/>
                  </a:moveTo>
                  <a:lnTo>
                    <a:pt x="0" y="0"/>
                  </a:lnTo>
                </a:path>
              </a:pathLst>
            </a:custGeom>
            <a:ln w="285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/>
          <p:cNvSpPr txBox="1"/>
          <p:nvPr/>
        </p:nvSpPr>
        <p:spPr>
          <a:xfrm>
            <a:off x="12624630" y="2975554"/>
            <a:ext cx="2253615" cy="406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500" spc="45">
                <a:latin typeface="Lucida Sans Unicode"/>
                <a:cs typeface="Lucida Sans Unicode"/>
              </a:rPr>
              <a:t>II</a:t>
            </a:r>
            <a:r>
              <a:rPr dirty="0" sz="2500" spc="-295">
                <a:latin typeface="Lucida Sans Unicode"/>
                <a:cs typeface="Lucida Sans Unicode"/>
              </a:rPr>
              <a:t> </a:t>
            </a:r>
            <a:r>
              <a:rPr dirty="0" sz="2500" spc="-75">
                <a:latin typeface="Lucida Sans Unicode"/>
                <a:cs typeface="Lucida Sans Unicode"/>
              </a:rPr>
              <a:t>M</a:t>
            </a:r>
            <a:r>
              <a:rPr dirty="0" sz="2500" spc="30">
                <a:latin typeface="Lucida Sans Unicode"/>
                <a:cs typeface="Lucida Sans Unicode"/>
              </a:rPr>
              <a:t>a</a:t>
            </a:r>
            <a:r>
              <a:rPr dirty="0" sz="2500" spc="-110">
                <a:latin typeface="Lucida Sans Unicode"/>
                <a:cs typeface="Lucida Sans Unicode"/>
              </a:rPr>
              <a:t>c</a:t>
            </a:r>
            <a:r>
              <a:rPr dirty="0" sz="2500" spc="125">
                <a:latin typeface="Lucida Sans Unicode"/>
                <a:cs typeface="Lucida Sans Unicode"/>
              </a:rPr>
              <a:t>r</a:t>
            </a:r>
            <a:r>
              <a:rPr dirty="0" sz="2500" spc="-225">
                <a:latin typeface="Lucida Sans Unicode"/>
                <a:cs typeface="Lucida Sans Unicode"/>
              </a:rPr>
              <a:t>o</a:t>
            </a:r>
            <a:r>
              <a:rPr dirty="0" sz="2500" spc="125">
                <a:latin typeface="Lucida Sans Unicode"/>
                <a:cs typeface="Lucida Sans Unicode"/>
              </a:rPr>
              <a:t>rr</a:t>
            </a:r>
            <a:r>
              <a:rPr dirty="0" sz="2500" spc="-190">
                <a:latin typeface="Lucida Sans Unicode"/>
                <a:cs typeface="Lucida Sans Unicode"/>
              </a:rPr>
              <a:t>e</a:t>
            </a:r>
            <a:r>
              <a:rPr dirty="0" sz="2500" spc="-204">
                <a:latin typeface="Lucida Sans Unicode"/>
                <a:cs typeface="Lucida Sans Unicode"/>
              </a:rPr>
              <a:t>g</a:t>
            </a:r>
            <a:r>
              <a:rPr dirty="0" sz="2500" spc="15">
                <a:latin typeface="Lucida Sans Unicode"/>
                <a:cs typeface="Lucida Sans Unicode"/>
              </a:rPr>
              <a:t>i</a:t>
            </a:r>
            <a:r>
              <a:rPr dirty="0" sz="2500" spc="30">
                <a:latin typeface="Lucida Sans Unicode"/>
                <a:cs typeface="Lucida Sans Unicode"/>
              </a:rPr>
              <a:t>ã</a:t>
            </a:r>
            <a:r>
              <a:rPr dirty="0" sz="2500" spc="-220">
                <a:latin typeface="Lucida Sans Unicode"/>
                <a:cs typeface="Lucida Sans Unicode"/>
              </a:rPr>
              <a:t>o</a:t>
            </a:r>
            <a:endParaRPr sz="25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013849" y="2320956"/>
            <a:ext cx="2351405" cy="406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500" spc="45">
                <a:latin typeface="Lucida Sans Unicode"/>
                <a:cs typeface="Lucida Sans Unicode"/>
              </a:rPr>
              <a:t>III</a:t>
            </a:r>
            <a:r>
              <a:rPr dirty="0" sz="2500" spc="-295">
                <a:latin typeface="Lucida Sans Unicode"/>
                <a:cs typeface="Lucida Sans Unicode"/>
              </a:rPr>
              <a:t> </a:t>
            </a:r>
            <a:r>
              <a:rPr dirty="0" sz="2500" spc="-75">
                <a:latin typeface="Lucida Sans Unicode"/>
                <a:cs typeface="Lucida Sans Unicode"/>
              </a:rPr>
              <a:t>M</a:t>
            </a:r>
            <a:r>
              <a:rPr dirty="0" sz="2500" spc="30">
                <a:latin typeface="Lucida Sans Unicode"/>
                <a:cs typeface="Lucida Sans Unicode"/>
              </a:rPr>
              <a:t>a</a:t>
            </a:r>
            <a:r>
              <a:rPr dirty="0" sz="2500" spc="-110">
                <a:latin typeface="Lucida Sans Unicode"/>
                <a:cs typeface="Lucida Sans Unicode"/>
              </a:rPr>
              <a:t>c</a:t>
            </a:r>
            <a:r>
              <a:rPr dirty="0" sz="2500" spc="125">
                <a:latin typeface="Lucida Sans Unicode"/>
                <a:cs typeface="Lucida Sans Unicode"/>
              </a:rPr>
              <a:t>r</a:t>
            </a:r>
            <a:r>
              <a:rPr dirty="0" sz="2500" spc="-225">
                <a:latin typeface="Lucida Sans Unicode"/>
                <a:cs typeface="Lucida Sans Unicode"/>
              </a:rPr>
              <a:t>o</a:t>
            </a:r>
            <a:r>
              <a:rPr dirty="0" sz="2500" spc="125">
                <a:latin typeface="Lucida Sans Unicode"/>
                <a:cs typeface="Lucida Sans Unicode"/>
              </a:rPr>
              <a:t>rr</a:t>
            </a:r>
            <a:r>
              <a:rPr dirty="0" sz="2500" spc="-190">
                <a:latin typeface="Lucida Sans Unicode"/>
                <a:cs typeface="Lucida Sans Unicode"/>
              </a:rPr>
              <a:t>e</a:t>
            </a:r>
            <a:r>
              <a:rPr dirty="0" sz="2500" spc="-204">
                <a:latin typeface="Lucida Sans Unicode"/>
                <a:cs typeface="Lucida Sans Unicode"/>
              </a:rPr>
              <a:t>g</a:t>
            </a:r>
            <a:r>
              <a:rPr dirty="0" sz="2500" spc="15">
                <a:latin typeface="Lucida Sans Unicode"/>
                <a:cs typeface="Lucida Sans Unicode"/>
              </a:rPr>
              <a:t>i</a:t>
            </a:r>
            <a:r>
              <a:rPr dirty="0" sz="2500" spc="30">
                <a:latin typeface="Lucida Sans Unicode"/>
                <a:cs typeface="Lucida Sans Unicode"/>
              </a:rPr>
              <a:t>ã</a:t>
            </a:r>
            <a:r>
              <a:rPr dirty="0" sz="2500" spc="-220">
                <a:latin typeface="Lucida Sans Unicode"/>
                <a:cs typeface="Lucida Sans Unicode"/>
              </a:rPr>
              <a:t>o</a:t>
            </a:r>
            <a:endParaRPr sz="25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463537" y="1830900"/>
            <a:ext cx="2364105" cy="406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500" spc="45">
                <a:latin typeface="Lucida Sans Unicode"/>
                <a:cs typeface="Lucida Sans Unicode"/>
              </a:rPr>
              <a:t>I</a:t>
            </a:r>
            <a:r>
              <a:rPr dirty="0" sz="2500">
                <a:latin typeface="Lucida Sans Unicode"/>
                <a:cs typeface="Lucida Sans Unicode"/>
              </a:rPr>
              <a:t>V</a:t>
            </a:r>
            <a:r>
              <a:rPr dirty="0" sz="2500" spc="-295">
                <a:latin typeface="Lucida Sans Unicode"/>
                <a:cs typeface="Lucida Sans Unicode"/>
              </a:rPr>
              <a:t> </a:t>
            </a:r>
            <a:r>
              <a:rPr dirty="0" sz="2500" spc="-75">
                <a:latin typeface="Lucida Sans Unicode"/>
                <a:cs typeface="Lucida Sans Unicode"/>
              </a:rPr>
              <a:t>M</a:t>
            </a:r>
            <a:r>
              <a:rPr dirty="0" sz="2500" spc="30">
                <a:latin typeface="Lucida Sans Unicode"/>
                <a:cs typeface="Lucida Sans Unicode"/>
              </a:rPr>
              <a:t>a</a:t>
            </a:r>
            <a:r>
              <a:rPr dirty="0" sz="2500" spc="-110">
                <a:latin typeface="Lucida Sans Unicode"/>
                <a:cs typeface="Lucida Sans Unicode"/>
              </a:rPr>
              <a:t>c</a:t>
            </a:r>
            <a:r>
              <a:rPr dirty="0" sz="2500" spc="125">
                <a:latin typeface="Lucida Sans Unicode"/>
                <a:cs typeface="Lucida Sans Unicode"/>
              </a:rPr>
              <a:t>r</a:t>
            </a:r>
            <a:r>
              <a:rPr dirty="0" sz="2500" spc="-225">
                <a:latin typeface="Lucida Sans Unicode"/>
                <a:cs typeface="Lucida Sans Unicode"/>
              </a:rPr>
              <a:t>o</a:t>
            </a:r>
            <a:r>
              <a:rPr dirty="0" sz="2500" spc="125">
                <a:latin typeface="Lucida Sans Unicode"/>
                <a:cs typeface="Lucida Sans Unicode"/>
              </a:rPr>
              <a:t>rr</a:t>
            </a:r>
            <a:r>
              <a:rPr dirty="0" sz="2500" spc="-190">
                <a:latin typeface="Lucida Sans Unicode"/>
                <a:cs typeface="Lucida Sans Unicode"/>
              </a:rPr>
              <a:t>e</a:t>
            </a:r>
            <a:r>
              <a:rPr dirty="0" sz="2500" spc="-204">
                <a:latin typeface="Lucida Sans Unicode"/>
                <a:cs typeface="Lucida Sans Unicode"/>
              </a:rPr>
              <a:t>g</a:t>
            </a:r>
            <a:r>
              <a:rPr dirty="0" sz="2500" spc="15">
                <a:latin typeface="Lucida Sans Unicode"/>
                <a:cs typeface="Lucida Sans Unicode"/>
              </a:rPr>
              <a:t>i</a:t>
            </a:r>
            <a:r>
              <a:rPr dirty="0" sz="2500" spc="30">
                <a:latin typeface="Lucida Sans Unicode"/>
                <a:cs typeface="Lucida Sans Unicode"/>
              </a:rPr>
              <a:t>ã</a:t>
            </a:r>
            <a:r>
              <a:rPr dirty="0" sz="2500" spc="-220">
                <a:latin typeface="Lucida Sans Unicode"/>
                <a:cs typeface="Lucida Sans Unicode"/>
              </a:rPr>
              <a:t>o</a:t>
            </a:r>
            <a:endParaRPr sz="2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74025" y="3660140"/>
            <a:ext cx="107569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45" b="1">
                <a:latin typeface="Tahoma"/>
                <a:cs typeface="Tahoma"/>
              </a:rPr>
              <a:t>Limoeiro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280672" y="2467460"/>
            <a:ext cx="850265" cy="2990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800" spc="30" b="1">
                <a:latin typeface="Tahoma"/>
                <a:cs typeface="Tahoma"/>
              </a:rPr>
              <a:t>Goiana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369102" y="4669187"/>
            <a:ext cx="67373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10" b="1">
                <a:latin typeface="Tahoma"/>
                <a:cs typeface="Tahoma"/>
              </a:rPr>
              <a:t>Recife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293123" y="7488332"/>
            <a:ext cx="112712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30" b="1">
                <a:latin typeface="Tahoma"/>
                <a:cs typeface="Tahoma"/>
              </a:rPr>
              <a:t>Palmares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545081" y="320122"/>
            <a:ext cx="3649979" cy="6197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95"/>
              <a:t>I</a:t>
            </a:r>
            <a:r>
              <a:rPr dirty="0" spc="-130"/>
              <a:t> </a:t>
            </a:r>
            <a:r>
              <a:rPr dirty="0" spc="15"/>
              <a:t>Macrorregião</a:t>
            </a:r>
          </a:p>
        </p:txBody>
      </p:sp>
      <p:sp>
        <p:nvSpPr>
          <p:cNvPr id="7" name="object 7"/>
          <p:cNvSpPr/>
          <p:nvPr/>
        </p:nvSpPr>
        <p:spPr>
          <a:xfrm>
            <a:off x="5305988" y="8655311"/>
            <a:ext cx="269875" cy="212725"/>
          </a:xfrm>
          <a:custGeom>
            <a:avLst/>
            <a:gdLst/>
            <a:ahLst/>
            <a:cxnLst/>
            <a:rect l="l" t="t" r="r" b="b"/>
            <a:pathLst>
              <a:path w="269875" h="212725">
                <a:moveTo>
                  <a:pt x="0" y="0"/>
                </a:moveTo>
                <a:lnTo>
                  <a:pt x="269496" y="212138"/>
                </a:lnTo>
              </a:path>
            </a:pathLst>
          </a:custGeom>
          <a:ln w="47569">
            <a:solidFill>
              <a:srgbClr val="0921E1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804315" y="1944100"/>
            <a:ext cx="9834245" cy="7585075"/>
            <a:chOff x="3804315" y="1944100"/>
            <a:chExt cx="9834245" cy="758507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04315" y="1944100"/>
              <a:ext cx="9834126" cy="758483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542206" y="3139766"/>
              <a:ext cx="1619249" cy="590549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589581" y="6816415"/>
              <a:ext cx="2124074" cy="771524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10105728" y="3258891"/>
            <a:ext cx="108521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45" b="1">
                <a:latin typeface="Tahoma"/>
                <a:cs typeface="Tahoma"/>
              </a:rPr>
              <a:t>C</a:t>
            </a:r>
            <a:r>
              <a:rPr dirty="0" sz="2000" spc="40" b="1">
                <a:latin typeface="Tahoma"/>
                <a:cs typeface="Tahoma"/>
              </a:rPr>
              <a:t>a</a:t>
            </a:r>
            <a:r>
              <a:rPr dirty="0" sz="2000" spc="65" b="1">
                <a:latin typeface="Tahoma"/>
                <a:cs typeface="Tahoma"/>
              </a:rPr>
              <a:t>r</a:t>
            </a:r>
            <a:r>
              <a:rPr dirty="0" sz="2000" spc="50" b="1">
                <a:latin typeface="Tahoma"/>
                <a:cs typeface="Tahoma"/>
              </a:rPr>
              <a:t>u</a:t>
            </a:r>
            <a:r>
              <a:rPr dirty="0" sz="2000" spc="40" b="1">
                <a:latin typeface="Tahoma"/>
                <a:cs typeface="Tahoma"/>
              </a:rPr>
              <a:t>a</a:t>
            </a:r>
            <a:r>
              <a:rPr dirty="0" sz="2000" spc="65" b="1">
                <a:latin typeface="Tahoma"/>
                <a:cs typeface="Tahoma"/>
              </a:rPr>
              <a:t>r</a:t>
            </a:r>
            <a:r>
              <a:rPr dirty="0" sz="2000" spc="55" b="1">
                <a:latin typeface="Tahoma"/>
                <a:cs typeface="Tahoma"/>
              </a:rPr>
              <a:t>u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709357" y="7185668"/>
            <a:ext cx="132143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40" b="1">
                <a:latin typeface="Tahoma"/>
                <a:cs typeface="Tahoma"/>
              </a:rPr>
              <a:t>Garanhuns</a:t>
            </a:r>
            <a:endParaRPr sz="1800">
              <a:latin typeface="Tahoma"/>
              <a:cs typeface="Tahoma"/>
            </a:endParaRPr>
          </a:p>
        </p:txBody>
      </p:sp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885877" y="8781399"/>
            <a:ext cx="6402122" cy="1504949"/>
          </a:xfrm>
          <a:prstGeom prst="rect">
            <a:avLst/>
          </a:prstGeom>
        </p:spPr>
      </p:pic>
      <p:sp>
        <p:nvSpPr>
          <p:cNvPr id="9" name="object 9"/>
          <p:cNvSpPr/>
          <p:nvPr/>
        </p:nvSpPr>
        <p:spPr>
          <a:xfrm>
            <a:off x="2521648" y="2983"/>
            <a:ext cx="12233910" cy="1271270"/>
          </a:xfrm>
          <a:custGeom>
            <a:avLst/>
            <a:gdLst/>
            <a:ahLst/>
            <a:cxnLst/>
            <a:rect l="l" t="t" r="r" b="b"/>
            <a:pathLst>
              <a:path w="12233910" h="1271270">
                <a:moveTo>
                  <a:pt x="11282439" y="316877"/>
                </a:moveTo>
                <a:lnTo>
                  <a:pt x="11124146" y="316877"/>
                </a:lnTo>
                <a:lnTo>
                  <a:pt x="11124146" y="158534"/>
                </a:lnTo>
                <a:lnTo>
                  <a:pt x="10965764" y="158534"/>
                </a:lnTo>
                <a:lnTo>
                  <a:pt x="10965764" y="0"/>
                </a:lnTo>
                <a:lnTo>
                  <a:pt x="10807484" y="0"/>
                </a:lnTo>
                <a:lnTo>
                  <a:pt x="10807484" y="158432"/>
                </a:lnTo>
                <a:lnTo>
                  <a:pt x="10649102" y="158432"/>
                </a:lnTo>
                <a:lnTo>
                  <a:pt x="10649102" y="0"/>
                </a:lnTo>
                <a:lnTo>
                  <a:pt x="10174046" y="0"/>
                </a:lnTo>
                <a:lnTo>
                  <a:pt x="10174046" y="158432"/>
                </a:lnTo>
                <a:lnTo>
                  <a:pt x="10332339" y="158432"/>
                </a:lnTo>
                <a:lnTo>
                  <a:pt x="10332339" y="316877"/>
                </a:lnTo>
                <a:lnTo>
                  <a:pt x="10174046" y="316877"/>
                </a:lnTo>
                <a:lnTo>
                  <a:pt x="10174046" y="475310"/>
                </a:lnTo>
                <a:lnTo>
                  <a:pt x="10174046" y="633844"/>
                </a:lnTo>
                <a:lnTo>
                  <a:pt x="10015677" y="633844"/>
                </a:lnTo>
                <a:lnTo>
                  <a:pt x="10015677" y="475310"/>
                </a:lnTo>
                <a:lnTo>
                  <a:pt x="9857295" y="475310"/>
                </a:lnTo>
                <a:lnTo>
                  <a:pt x="9857295" y="633844"/>
                </a:lnTo>
                <a:lnTo>
                  <a:pt x="9857295" y="792276"/>
                </a:lnTo>
                <a:lnTo>
                  <a:pt x="9698914" y="792276"/>
                </a:lnTo>
                <a:lnTo>
                  <a:pt x="9698914" y="633844"/>
                </a:lnTo>
                <a:lnTo>
                  <a:pt x="9857295" y="633844"/>
                </a:lnTo>
                <a:lnTo>
                  <a:pt x="9857295" y="475310"/>
                </a:lnTo>
                <a:lnTo>
                  <a:pt x="9857295" y="316877"/>
                </a:lnTo>
                <a:lnTo>
                  <a:pt x="10015677" y="316877"/>
                </a:lnTo>
                <a:lnTo>
                  <a:pt x="10015677" y="475310"/>
                </a:lnTo>
                <a:lnTo>
                  <a:pt x="10174046" y="475310"/>
                </a:lnTo>
                <a:lnTo>
                  <a:pt x="10174046" y="316877"/>
                </a:lnTo>
                <a:lnTo>
                  <a:pt x="10174046" y="158432"/>
                </a:lnTo>
                <a:lnTo>
                  <a:pt x="10015677" y="158432"/>
                </a:lnTo>
                <a:lnTo>
                  <a:pt x="10015677" y="0"/>
                </a:lnTo>
                <a:lnTo>
                  <a:pt x="9857295" y="0"/>
                </a:lnTo>
                <a:lnTo>
                  <a:pt x="9857295" y="158432"/>
                </a:lnTo>
                <a:lnTo>
                  <a:pt x="9698914" y="158432"/>
                </a:lnTo>
                <a:lnTo>
                  <a:pt x="9698914" y="0"/>
                </a:lnTo>
                <a:lnTo>
                  <a:pt x="991666" y="0"/>
                </a:lnTo>
                <a:lnTo>
                  <a:pt x="0" y="1267587"/>
                </a:lnTo>
                <a:lnTo>
                  <a:pt x="9857295" y="1267587"/>
                </a:lnTo>
                <a:lnTo>
                  <a:pt x="9857295" y="1109154"/>
                </a:lnTo>
                <a:lnTo>
                  <a:pt x="10015677" y="1109154"/>
                </a:lnTo>
                <a:lnTo>
                  <a:pt x="10015677" y="792276"/>
                </a:lnTo>
                <a:lnTo>
                  <a:pt x="10332339" y="792276"/>
                </a:lnTo>
                <a:lnTo>
                  <a:pt x="10332339" y="950823"/>
                </a:lnTo>
                <a:lnTo>
                  <a:pt x="10174046" y="950823"/>
                </a:lnTo>
                <a:lnTo>
                  <a:pt x="10174046" y="1109637"/>
                </a:lnTo>
                <a:lnTo>
                  <a:pt x="10015677" y="1109637"/>
                </a:lnTo>
                <a:lnTo>
                  <a:pt x="10015677" y="1267193"/>
                </a:lnTo>
                <a:lnTo>
                  <a:pt x="10490721" y="1267193"/>
                </a:lnTo>
                <a:lnTo>
                  <a:pt x="10490721" y="1109637"/>
                </a:lnTo>
                <a:lnTo>
                  <a:pt x="10649102" y="1109637"/>
                </a:lnTo>
                <a:lnTo>
                  <a:pt x="10649102" y="1267587"/>
                </a:lnTo>
                <a:lnTo>
                  <a:pt x="10807484" y="1267587"/>
                </a:lnTo>
                <a:lnTo>
                  <a:pt x="10807484" y="1109154"/>
                </a:lnTo>
                <a:lnTo>
                  <a:pt x="10649102" y="1109154"/>
                </a:lnTo>
                <a:lnTo>
                  <a:pt x="10649102" y="950823"/>
                </a:lnTo>
                <a:lnTo>
                  <a:pt x="10490721" y="950823"/>
                </a:lnTo>
                <a:lnTo>
                  <a:pt x="10490721" y="791997"/>
                </a:lnTo>
                <a:lnTo>
                  <a:pt x="10332339" y="791997"/>
                </a:lnTo>
                <a:lnTo>
                  <a:pt x="10332339" y="633844"/>
                </a:lnTo>
                <a:lnTo>
                  <a:pt x="10490721" y="633844"/>
                </a:lnTo>
                <a:lnTo>
                  <a:pt x="10490721" y="475310"/>
                </a:lnTo>
                <a:lnTo>
                  <a:pt x="10649102" y="475310"/>
                </a:lnTo>
                <a:lnTo>
                  <a:pt x="10649102" y="316877"/>
                </a:lnTo>
                <a:lnTo>
                  <a:pt x="10807484" y="316877"/>
                </a:lnTo>
                <a:lnTo>
                  <a:pt x="10807484" y="475310"/>
                </a:lnTo>
                <a:lnTo>
                  <a:pt x="10965764" y="475310"/>
                </a:lnTo>
                <a:lnTo>
                  <a:pt x="10965764" y="633844"/>
                </a:lnTo>
                <a:lnTo>
                  <a:pt x="11124146" y="633844"/>
                </a:lnTo>
                <a:lnTo>
                  <a:pt x="11124146" y="475310"/>
                </a:lnTo>
                <a:lnTo>
                  <a:pt x="11282439" y="475310"/>
                </a:lnTo>
                <a:lnTo>
                  <a:pt x="11282439" y="316877"/>
                </a:lnTo>
                <a:close/>
              </a:path>
              <a:path w="12233910" h="1271270">
                <a:moveTo>
                  <a:pt x="11440820" y="478155"/>
                </a:moveTo>
                <a:lnTo>
                  <a:pt x="11282439" y="478155"/>
                </a:lnTo>
                <a:lnTo>
                  <a:pt x="11282439" y="634441"/>
                </a:lnTo>
                <a:lnTo>
                  <a:pt x="11124146" y="634441"/>
                </a:lnTo>
                <a:lnTo>
                  <a:pt x="11124146" y="636981"/>
                </a:lnTo>
                <a:lnTo>
                  <a:pt x="11124146" y="791997"/>
                </a:lnTo>
                <a:lnTo>
                  <a:pt x="10965764" y="791997"/>
                </a:lnTo>
                <a:lnTo>
                  <a:pt x="10965764" y="636981"/>
                </a:lnTo>
                <a:lnTo>
                  <a:pt x="10965764" y="634441"/>
                </a:lnTo>
                <a:lnTo>
                  <a:pt x="10807484" y="634441"/>
                </a:lnTo>
                <a:lnTo>
                  <a:pt x="10807484" y="478155"/>
                </a:lnTo>
                <a:lnTo>
                  <a:pt x="10807484" y="475615"/>
                </a:lnTo>
                <a:lnTo>
                  <a:pt x="10649102" y="475615"/>
                </a:lnTo>
                <a:lnTo>
                  <a:pt x="10649102" y="950823"/>
                </a:lnTo>
                <a:lnTo>
                  <a:pt x="10965764" y="950823"/>
                </a:lnTo>
                <a:lnTo>
                  <a:pt x="10965764" y="1109637"/>
                </a:lnTo>
                <a:lnTo>
                  <a:pt x="10965764" y="1267193"/>
                </a:lnTo>
                <a:lnTo>
                  <a:pt x="11282439" y="1267193"/>
                </a:lnTo>
                <a:lnTo>
                  <a:pt x="11282439" y="1109637"/>
                </a:lnTo>
                <a:lnTo>
                  <a:pt x="11124146" y="1109637"/>
                </a:lnTo>
                <a:lnTo>
                  <a:pt x="11124146" y="950823"/>
                </a:lnTo>
                <a:lnTo>
                  <a:pt x="11440820" y="950823"/>
                </a:lnTo>
                <a:lnTo>
                  <a:pt x="11440820" y="791997"/>
                </a:lnTo>
                <a:lnTo>
                  <a:pt x="11282439" y="791997"/>
                </a:lnTo>
                <a:lnTo>
                  <a:pt x="11282439" y="636981"/>
                </a:lnTo>
                <a:lnTo>
                  <a:pt x="11440820" y="636981"/>
                </a:lnTo>
                <a:lnTo>
                  <a:pt x="11440820" y="634441"/>
                </a:lnTo>
                <a:lnTo>
                  <a:pt x="11440820" y="478155"/>
                </a:lnTo>
                <a:close/>
              </a:path>
              <a:path w="12233910" h="1271270">
                <a:moveTo>
                  <a:pt x="11440820" y="158534"/>
                </a:moveTo>
                <a:lnTo>
                  <a:pt x="11282439" y="158534"/>
                </a:lnTo>
                <a:lnTo>
                  <a:pt x="11282439" y="316877"/>
                </a:lnTo>
                <a:lnTo>
                  <a:pt x="11440820" y="316877"/>
                </a:lnTo>
                <a:lnTo>
                  <a:pt x="11440820" y="158534"/>
                </a:lnTo>
                <a:close/>
              </a:path>
              <a:path w="12233910" h="1271270">
                <a:moveTo>
                  <a:pt x="11917045" y="478396"/>
                </a:moveTo>
                <a:lnTo>
                  <a:pt x="11758752" y="478396"/>
                </a:lnTo>
                <a:lnTo>
                  <a:pt x="11758752" y="795261"/>
                </a:lnTo>
                <a:lnTo>
                  <a:pt x="11917045" y="795261"/>
                </a:lnTo>
                <a:lnTo>
                  <a:pt x="11917045" y="478396"/>
                </a:lnTo>
                <a:close/>
              </a:path>
              <a:path w="12233910" h="1271270">
                <a:moveTo>
                  <a:pt x="11917045" y="161785"/>
                </a:moveTo>
                <a:lnTo>
                  <a:pt x="11758752" y="161785"/>
                </a:lnTo>
                <a:lnTo>
                  <a:pt x="11758752" y="2959"/>
                </a:lnTo>
                <a:lnTo>
                  <a:pt x="11442078" y="2959"/>
                </a:lnTo>
                <a:lnTo>
                  <a:pt x="11442078" y="161785"/>
                </a:lnTo>
                <a:lnTo>
                  <a:pt x="11600371" y="161785"/>
                </a:lnTo>
                <a:lnTo>
                  <a:pt x="11600371" y="319328"/>
                </a:lnTo>
                <a:lnTo>
                  <a:pt x="11917045" y="319328"/>
                </a:lnTo>
                <a:lnTo>
                  <a:pt x="11917045" y="161785"/>
                </a:lnTo>
                <a:close/>
              </a:path>
              <a:path w="12233910" h="1271270">
                <a:moveTo>
                  <a:pt x="12075427" y="795261"/>
                </a:moveTo>
                <a:lnTo>
                  <a:pt x="11917045" y="795261"/>
                </a:lnTo>
                <a:lnTo>
                  <a:pt x="11917045" y="953795"/>
                </a:lnTo>
                <a:lnTo>
                  <a:pt x="12075427" y="953795"/>
                </a:lnTo>
                <a:lnTo>
                  <a:pt x="12075427" y="795261"/>
                </a:lnTo>
                <a:close/>
              </a:path>
              <a:path w="12233910" h="1271270">
                <a:moveTo>
                  <a:pt x="12233796" y="953795"/>
                </a:moveTo>
                <a:lnTo>
                  <a:pt x="12075427" y="953795"/>
                </a:lnTo>
                <a:lnTo>
                  <a:pt x="12075427" y="1270673"/>
                </a:lnTo>
                <a:lnTo>
                  <a:pt x="12233796" y="1270673"/>
                </a:lnTo>
                <a:lnTo>
                  <a:pt x="12233796" y="953795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4280405" y="1115208"/>
            <a:ext cx="158750" cy="158750"/>
          </a:xfrm>
          <a:custGeom>
            <a:avLst/>
            <a:gdLst/>
            <a:ahLst/>
            <a:cxnLst/>
            <a:rect l="l" t="t" r="r" b="b"/>
            <a:pathLst>
              <a:path w="158750" h="158750">
                <a:moveTo>
                  <a:pt x="158288" y="158436"/>
                </a:moveTo>
                <a:lnTo>
                  <a:pt x="0" y="158436"/>
                </a:lnTo>
                <a:lnTo>
                  <a:pt x="0" y="0"/>
                </a:lnTo>
                <a:lnTo>
                  <a:pt x="158288" y="0"/>
                </a:lnTo>
                <a:lnTo>
                  <a:pt x="158288" y="158436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4597074" y="6060"/>
            <a:ext cx="158750" cy="158750"/>
          </a:xfrm>
          <a:custGeom>
            <a:avLst/>
            <a:gdLst/>
            <a:ahLst/>
            <a:cxnLst/>
            <a:rect l="l" t="t" r="r" b="b"/>
            <a:pathLst>
              <a:path w="158750" h="158750">
                <a:moveTo>
                  <a:pt x="158379" y="158436"/>
                </a:moveTo>
                <a:lnTo>
                  <a:pt x="0" y="158436"/>
                </a:lnTo>
                <a:lnTo>
                  <a:pt x="0" y="0"/>
                </a:lnTo>
                <a:lnTo>
                  <a:pt x="158379" y="0"/>
                </a:lnTo>
                <a:lnTo>
                  <a:pt x="158379" y="158436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4904046" y="6069"/>
            <a:ext cx="327025" cy="316865"/>
          </a:xfrm>
          <a:custGeom>
            <a:avLst/>
            <a:gdLst/>
            <a:ahLst/>
            <a:cxnLst/>
            <a:rect l="l" t="t" r="r" b="b"/>
            <a:pathLst>
              <a:path w="327025" h="316865">
                <a:moveTo>
                  <a:pt x="158381" y="0"/>
                </a:moveTo>
                <a:lnTo>
                  <a:pt x="0" y="0"/>
                </a:lnTo>
                <a:lnTo>
                  <a:pt x="0" y="158432"/>
                </a:lnTo>
                <a:lnTo>
                  <a:pt x="158381" y="158432"/>
                </a:lnTo>
                <a:lnTo>
                  <a:pt x="158381" y="0"/>
                </a:lnTo>
                <a:close/>
              </a:path>
              <a:path w="327025" h="316865">
                <a:moveTo>
                  <a:pt x="326453" y="158432"/>
                </a:moveTo>
                <a:lnTo>
                  <a:pt x="168071" y="158432"/>
                </a:lnTo>
                <a:lnTo>
                  <a:pt x="168071" y="316865"/>
                </a:lnTo>
                <a:lnTo>
                  <a:pt x="326453" y="316865"/>
                </a:lnTo>
                <a:lnTo>
                  <a:pt x="326453" y="158432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4597074" y="481371"/>
            <a:ext cx="158750" cy="158750"/>
          </a:xfrm>
          <a:custGeom>
            <a:avLst/>
            <a:gdLst/>
            <a:ahLst/>
            <a:cxnLst/>
            <a:rect l="l" t="t" r="r" b="b"/>
            <a:pathLst>
              <a:path w="158750" h="158750">
                <a:moveTo>
                  <a:pt x="158379" y="158436"/>
                </a:moveTo>
                <a:lnTo>
                  <a:pt x="0" y="158436"/>
                </a:lnTo>
                <a:lnTo>
                  <a:pt x="0" y="0"/>
                </a:lnTo>
                <a:lnTo>
                  <a:pt x="158379" y="0"/>
                </a:lnTo>
                <a:lnTo>
                  <a:pt x="158379" y="158436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5230502" y="956771"/>
            <a:ext cx="158750" cy="158750"/>
          </a:xfrm>
          <a:custGeom>
            <a:avLst/>
            <a:gdLst/>
            <a:ahLst/>
            <a:cxnLst/>
            <a:rect l="l" t="t" r="r" b="b"/>
            <a:pathLst>
              <a:path w="158750" h="158750">
                <a:moveTo>
                  <a:pt x="158379" y="158436"/>
                </a:moveTo>
                <a:lnTo>
                  <a:pt x="0" y="158436"/>
                </a:lnTo>
                <a:lnTo>
                  <a:pt x="0" y="0"/>
                </a:lnTo>
                <a:lnTo>
                  <a:pt x="158379" y="0"/>
                </a:lnTo>
                <a:lnTo>
                  <a:pt x="158379" y="158436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6527371" y="320123"/>
            <a:ext cx="3813810" cy="6197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95"/>
              <a:t>II</a:t>
            </a:r>
            <a:r>
              <a:rPr dirty="0" spc="-130"/>
              <a:t> </a:t>
            </a:r>
            <a:r>
              <a:rPr dirty="0" spc="15"/>
              <a:t>Macrorregião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661346" y="1376303"/>
            <a:ext cx="8963025" cy="7886700"/>
            <a:chOff x="4661346" y="1376303"/>
            <a:chExt cx="8963025" cy="78867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172825" y="1390650"/>
              <a:ext cx="238124" cy="76199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61346" y="1376303"/>
              <a:ext cx="8963024" cy="7886698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243452" y="2720512"/>
              <a:ext cx="1828799" cy="809624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982324" y="5191124"/>
              <a:ext cx="1352549" cy="466724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505574" y="3867150"/>
              <a:ext cx="1219199" cy="895349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477124" y="5762624"/>
              <a:ext cx="581024" cy="342899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9686696" y="2723835"/>
            <a:ext cx="1234440" cy="558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60655" marR="5080" indent="-148590">
              <a:lnSpc>
                <a:spcPct val="116700"/>
              </a:lnSpc>
              <a:spcBef>
                <a:spcPts val="100"/>
              </a:spcBef>
            </a:pPr>
            <a:r>
              <a:rPr dirty="0" sz="1500" spc="25" b="1">
                <a:latin typeface="Tahoma"/>
                <a:cs typeface="Tahoma"/>
              </a:rPr>
              <a:t>Afogados</a:t>
            </a:r>
            <a:r>
              <a:rPr dirty="0" sz="1500" spc="-50" b="1">
                <a:latin typeface="Tahoma"/>
                <a:cs typeface="Tahoma"/>
              </a:rPr>
              <a:t> </a:t>
            </a:r>
            <a:r>
              <a:rPr dirty="0" sz="1500" spc="20" b="1">
                <a:latin typeface="Tahoma"/>
                <a:cs typeface="Tahoma"/>
              </a:rPr>
              <a:t>da  </a:t>
            </a:r>
            <a:r>
              <a:rPr dirty="0" sz="1500" spc="-5" b="1">
                <a:latin typeface="Tahoma"/>
                <a:cs typeface="Tahoma"/>
              </a:rPr>
              <a:t>Ingazeira</a:t>
            </a:r>
            <a:endParaRPr sz="15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104462" y="5300186"/>
            <a:ext cx="110871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35" b="1">
                <a:latin typeface="Tahoma"/>
                <a:cs typeface="Tahoma"/>
              </a:rPr>
              <a:t>Arcoverde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608440" y="3712304"/>
            <a:ext cx="1014094" cy="6921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61290">
              <a:lnSpc>
                <a:spcPct val="115100"/>
              </a:lnSpc>
              <a:spcBef>
                <a:spcPts val="100"/>
              </a:spcBef>
            </a:pPr>
            <a:r>
              <a:rPr dirty="0" sz="1900" spc="20" b="1">
                <a:latin typeface="Tahoma"/>
                <a:cs typeface="Tahoma"/>
              </a:rPr>
              <a:t>Serra </a:t>
            </a:r>
            <a:r>
              <a:rPr dirty="0" sz="1900" spc="25" b="1">
                <a:latin typeface="Tahoma"/>
                <a:cs typeface="Tahoma"/>
              </a:rPr>
              <a:t> </a:t>
            </a:r>
            <a:r>
              <a:rPr dirty="0" sz="1900" spc="-50" b="1">
                <a:latin typeface="Tahoma"/>
                <a:cs typeface="Tahoma"/>
              </a:rPr>
              <a:t>T</a:t>
            </a:r>
            <a:r>
              <a:rPr dirty="0" sz="1900" spc="40" b="1">
                <a:latin typeface="Tahoma"/>
                <a:cs typeface="Tahoma"/>
              </a:rPr>
              <a:t>a</a:t>
            </a:r>
            <a:r>
              <a:rPr dirty="0" sz="1900" spc="40" b="1">
                <a:latin typeface="Tahoma"/>
                <a:cs typeface="Tahoma"/>
              </a:rPr>
              <a:t>l</a:t>
            </a:r>
            <a:r>
              <a:rPr dirty="0" sz="1900" spc="50" b="1">
                <a:latin typeface="Tahoma"/>
                <a:cs typeface="Tahoma"/>
              </a:rPr>
              <a:t>h</a:t>
            </a:r>
            <a:r>
              <a:rPr dirty="0" sz="1900" spc="40" b="1">
                <a:latin typeface="Tahoma"/>
                <a:cs typeface="Tahoma"/>
              </a:rPr>
              <a:t>a</a:t>
            </a:r>
            <a:r>
              <a:rPr dirty="0" sz="1900" spc="20" b="1">
                <a:latin typeface="Tahoma"/>
                <a:cs typeface="Tahoma"/>
              </a:rPr>
              <a:t>d</a:t>
            </a:r>
            <a:r>
              <a:rPr dirty="0" sz="1900" spc="45" b="1">
                <a:latin typeface="Tahoma"/>
                <a:cs typeface="Tahoma"/>
              </a:rPr>
              <a:t>a</a:t>
            </a:r>
            <a:endParaRPr sz="1900">
              <a:latin typeface="Tahoma"/>
              <a:cs typeface="Tahoma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6445367" y="320121"/>
            <a:ext cx="3977640" cy="6197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95"/>
              <a:t>III</a:t>
            </a:r>
            <a:r>
              <a:rPr dirty="0" spc="-130"/>
              <a:t> </a:t>
            </a:r>
            <a:r>
              <a:rPr dirty="0" spc="15"/>
              <a:t>Macrorregião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537326" y="794981"/>
            <a:ext cx="791845" cy="475615"/>
          </a:xfrm>
          <a:custGeom>
            <a:avLst/>
            <a:gdLst/>
            <a:ahLst/>
            <a:cxnLst/>
            <a:rect l="l" t="t" r="r" b="b"/>
            <a:pathLst>
              <a:path w="791844" h="475615">
                <a:moveTo>
                  <a:pt x="791806" y="317157"/>
                </a:moveTo>
                <a:lnTo>
                  <a:pt x="633425" y="317157"/>
                </a:lnTo>
                <a:lnTo>
                  <a:pt x="633425" y="158826"/>
                </a:lnTo>
                <a:lnTo>
                  <a:pt x="475043" y="158826"/>
                </a:lnTo>
                <a:lnTo>
                  <a:pt x="475043" y="0"/>
                </a:lnTo>
                <a:lnTo>
                  <a:pt x="316661" y="0"/>
                </a:lnTo>
                <a:lnTo>
                  <a:pt x="316661" y="158826"/>
                </a:lnTo>
                <a:lnTo>
                  <a:pt x="158369" y="158826"/>
                </a:lnTo>
                <a:lnTo>
                  <a:pt x="158369" y="317639"/>
                </a:lnTo>
                <a:lnTo>
                  <a:pt x="0" y="317639"/>
                </a:lnTo>
                <a:lnTo>
                  <a:pt x="0" y="475195"/>
                </a:lnTo>
                <a:lnTo>
                  <a:pt x="475043" y="475195"/>
                </a:lnTo>
                <a:lnTo>
                  <a:pt x="475043" y="317639"/>
                </a:lnTo>
                <a:lnTo>
                  <a:pt x="633425" y="317639"/>
                </a:lnTo>
                <a:lnTo>
                  <a:pt x="633425" y="475589"/>
                </a:lnTo>
                <a:lnTo>
                  <a:pt x="791806" y="475589"/>
                </a:lnTo>
                <a:lnTo>
                  <a:pt x="791806" y="317157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3170751" y="478598"/>
            <a:ext cx="158750" cy="159385"/>
          </a:xfrm>
          <a:custGeom>
            <a:avLst/>
            <a:gdLst/>
            <a:ahLst/>
            <a:cxnLst/>
            <a:rect l="l" t="t" r="r" b="b"/>
            <a:pathLst>
              <a:path w="158750" h="159384">
                <a:moveTo>
                  <a:pt x="158381" y="0"/>
                </a:moveTo>
                <a:lnTo>
                  <a:pt x="0" y="0"/>
                </a:lnTo>
                <a:lnTo>
                  <a:pt x="0" y="2540"/>
                </a:lnTo>
                <a:lnTo>
                  <a:pt x="0" y="158826"/>
                </a:lnTo>
                <a:lnTo>
                  <a:pt x="158381" y="158826"/>
                </a:lnTo>
                <a:lnTo>
                  <a:pt x="158381" y="2540"/>
                </a:lnTo>
                <a:lnTo>
                  <a:pt x="158381" y="0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3804090" y="481136"/>
            <a:ext cx="158750" cy="156845"/>
          </a:xfrm>
          <a:custGeom>
            <a:avLst/>
            <a:gdLst/>
            <a:ahLst/>
            <a:cxnLst/>
            <a:rect l="l" t="t" r="r" b="b"/>
            <a:pathLst>
              <a:path w="158750" h="156845">
                <a:moveTo>
                  <a:pt x="0" y="0"/>
                </a:moveTo>
                <a:lnTo>
                  <a:pt x="158379" y="0"/>
                </a:lnTo>
                <a:lnTo>
                  <a:pt x="158379" y="156282"/>
                </a:lnTo>
                <a:lnTo>
                  <a:pt x="0" y="156282"/>
                </a:lnTo>
                <a:lnTo>
                  <a:pt x="0" y="0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3170754" y="637419"/>
            <a:ext cx="316865" cy="2540"/>
          </a:xfrm>
          <a:custGeom>
            <a:avLst/>
            <a:gdLst/>
            <a:ahLst/>
            <a:cxnLst/>
            <a:rect l="l" t="t" r="r" b="b"/>
            <a:pathLst>
              <a:path w="316865" h="2540">
                <a:moveTo>
                  <a:pt x="0" y="0"/>
                </a:moveTo>
                <a:lnTo>
                  <a:pt x="316668" y="0"/>
                </a:lnTo>
                <a:lnTo>
                  <a:pt x="316668" y="2541"/>
                </a:lnTo>
                <a:lnTo>
                  <a:pt x="0" y="2541"/>
                </a:lnTo>
                <a:lnTo>
                  <a:pt x="0" y="0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3645801" y="637419"/>
            <a:ext cx="316865" cy="2540"/>
          </a:xfrm>
          <a:custGeom>
            <a:avLst/>
            <a:gdLst/>
            <a:ahLst/>
            <a:cxnLst/>
            <a:rect l="l" t="t" r="r" b="b"/>
            <a:pathLst>
              <a:path w="316865" h="2540">
                <a:moveTo>
                  <a:pt x="0" y="0"/>
                </a:moveTo>
                <a:lnTo>
                  <a:pt x="316668" y="0"/>
                </a:lnTo>
                <a:lnTo>
                  <a:pt x="316668" y="2541"/>
                </a:lnTo>
                <a:lnTo>
                  <a:pt x="0" y="2541"/>
                </a:lnTo>
                <a:lnTo>
                  <a:pt x="0" y="0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170754" y="639960"/>
            <a:ext cx="316865" cy="155575"/>
          </a:xfrm>
          <a:custGeom>
            <a:avLst/>
            <a:gdLst/>
            <a:ahLst/>
            <a:cxnLst/>
            <a:rect l="l" t="t" r="r" b="b"/>
            <a:pathLst>
              <a:path w="316865" h="155575">
                <a:moveTo>
                  <a:pt x="0" y="0"/>
                </a:moveTo>
                <a:lnTo>
                  <a:pt x="316668" y="0"/>
                </a:lnTo>
                <a:lnTo>
                  <a:pt x="316668" y="155012"/>
                </a:lnTo>
                <a:lnTo>
                  <a:pt x="0" y="155012"/>
                </a:lnTo>
                <a:lnTo>
                  <a:pt x="0" y="0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170751" y="639965"/>
            <a:ext cx="791845" cy="630555"/>
          </a:xfrm>
          <a:custGeom>
            <a:avLst/>
            <a:gdLst/>
            <a:ahLst/>
            <a:cxnLst/>
            <a:rect l="l" t="t" r="r" b="b"/>
            <a:pathLst>
              <a:path w="791844" h="630555">
                <a:moveTo>
                  <a:pt x="791718" y="155016"/>
                </a:moveTo>
                <a:lnTo>
                  <a:pt x="633336" y="155016"/>
                </a:lnTo>
                <a:lnTo>
                  <a:pt x="633336" y="0"/>
                </a:lnTo>
                <a:lnTo>
                  <a:pt x="475043" y="0"/>
                </a:lnTo>
                <a:lnTo>
                  <a:pt x="475043" y="155016"/>
                </a:lnTo>
                <a:lnTo>
                  <a:pt x="0" y="155016"/>
                </a:lnTo>
                <a:lnTo>
                  <a:pt x="0" y="313842"/>
                </a:lnTo>
                <a:lnTo>
                  <a:pt x="316661" y="313842"/>
                </a:lnTo>
                <a:lnTo>
                  <a:pt x="316661" y="472655"/>
                </a:lnTo>
                <a:lnTo>
                  <a:pt x="316661" y="630212"/>
                </a:lnTo>
                <a:lnTo>
                  <a:pt x="633336" y="630212"/>
                </a:lnTo>
                <a:lnTo>
                  <a:pt x="633336" y="472655"/>
                </a:lnTo>
                <a:lnTo>
                  <a:pt x="475043" y="472655"/>
                </a:lnTo>
                <a:lnTo>
                  <a:pt x="475043" y="313842"/>
                </a:lnTo>
                <a:lnTo>
                  <a:pt x="791718" y="313842"/>
                </a:lnTo>
                <a:lnTo>
                  <a:pt x="791718" y="155016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521648" y="2983"/>
            <a:ext cx="11441430" cy="1268095"/>
          </a:xfrm>
          <a:custGeom>
            <a:avLst/>
            <a:gdLst/>
            <a:ahLst/>
            <a:cxnLst/>
            <a:rect l="l" t="t" r="r" b="b"/>
            <a:pathLst>
              <a:path w="11441430" h="1268095">
                <a:moveTo>
                  <a:pt x="11282439" y="316877"/>
                </a:moveTo>
                <a:lnTo>
                  <a:pt x="11124146" y="316877"/>
                </a:lnTo>
                <a:lnTo>
                  <a:pt x="11124146" y="158534"/>
                </a:lnTo>
                <a:lnTo>
                  <a:pt x="10965764" y="158534"/>
                </a:lnTo>
                <a:lnTo>
                  <a:pt x="10965764" y="0"/>
                </a:lnTo>
                <a:lnTo>
                  <a:pt x="10807484" y="0"/>
                </a:lnTo>
                <a:lnTo>
                  <a:pt x="10807484" y="158445"/>
                </a:lnTo>
                <a:lnTo>
                  <a:pt x="10649102" y="158445"/>
                </a:lnTo>
                <a:lnTo>
                  <a:pt x="10649102" y="0"/>
                </a:lnTo>
                <a:lnTo>
                  <a:pt x="10174046" y="0"/>
                </a:lnTo>
                <a:lnTo>
                  <a:pt x="10174046" y="158445"/>
                </a:lnTo>
                <a:lnTo>
                  <a:pt x="10332339" y="158445"/>
                </a:lnTo>
                <a:lnTo>
                  <a:pt x="10332339" y="316877"/>
                </a:lnTo>
                <a:lnTo>
                  <a:pt x="10174046" y="316877"/>
                </a:lnTo>
                <a:lnTo>
                  <a:pt x="10174046" y="475310"/>
                </a:lnTo>
                <a:lnTo>
                  <a:pt x="10174046" y="633844"/>
                </a:lnTo>
                <a:lnTo>
                  <a:pt x="10015677" y="633844"/>
                </a:lnTo>
                <a:lnTo>
                  <a:pt x="10015677" y="475310"/>
                </a:lnTo>
                <a:lnTo>
                  <a:pt x="9857295" y="475310"/>
                </a:lnTo>
                <a:lnTo>
                  <a:pt x="9857295" y="633844"/>
                </a:lnTo>
                <a:lnTo>
                  <a:pt x="9857295" y="792276"/>
                </a:lnTo>
                <a:lnTo>
                  <a:pt x="9698914" y="792276"/>
                </a:lnTo>
                <a:lnTo>
                  <a:pt x="9698914" y="633844"/>
                </a:lnTo>
                <a:lnTo>
                  <a:pt x="9857295" y="633844"/>
                </a:lnTo>
                <a:lnTo>
                  <a:pt x="9857295" y="475310"/>
                </a:lnTo>
                <a:lnTo>
                  <a:pt x="9857295" y="316877"/>
                </a:lnTo>
                <a:lnTo>
                  <a:pt x="10015677" y="316877"/>
                </a:lnTo>
                <a:lnTo>
                  <a:pt x="10015677" y="475310"/>
                </a:lnTo>
                <a:lnTo>
                  <a:pt x="10174046" y="475310"/>
                </a:lnTo>
                <a:lnTo>
                  <a:pt x="10174046" y="316877"/>
                </a:lnTo>
                <a:lnTo>
                  <a:pt x="10174046" y="158445"/>
                </a:lnTo>
                <a:lnTo>
                  <a:pt x="10015677" y="158445"/>
                </a:lnTo>
                <a:lnTo>
                  <a:pt x="10015677" y="0"/>
                </a:lnTo>
                <a:lnTo>
                  <a:pt x="9857295" y="0"/>
                </a:lnTo>
                <a:lnTo>
                  <a:pt x="9857295" y="158445"/>
                </a:lnTo>
                <a:lnTo>
                  <a:pt x="9698914" y="158445"/>
                </a:lnTo>
                <a:lnTo>
                  <a:pt x="9698914" y="0"/>
                </a:lnTo>
                <a:lnTo>
                  <a:pt x="991666" y="0"/>
                </a:lnTo>
                <a:lnTo>
                  <a:pt x="0" y="1267587"/>
                </a:lnTo>
                <a:lnTo>
                  <a:pt x="9857295" y="1267587"/>
                </a:lnTo>
                <a:lnTo>
                  <a:pt x="9857295" y="1109154"/>
                </a:lnTo>
                <a:lnTo>
                  <a:pt x="10015677" y="1109154"/>
                </a:lnTo>
                <a:lnTo>
                  <a:pt x="10015677" y="792276"/>
                </a:lnTo>
                <a:lnTo>
                  <a:pt x="10332339" y="792276"/>
                </a:lnTo>
                <a:lnTo>
                  <a:pt x="10332339" y="633844"/>
                </a:lnTo>
                <a:lnTo>
                  <a:pt x="10490721" y="633844"/>
                </a:lnTo>
                <a:lnTo>
                  <a:pt x="10490721" y="475310"/>
                </a:lnTo>
                <a:lnTo>
                  <a:pt x="10649102" y="475310"/>
                </a:lnTo>
                <a:lnTo>
                  <a:pt x="10649102" y="316877"/>
                </a:lnTo>
                <a:lnTo>
                  <a:pt x="10807484" y="316877"/>
                </a:lnTo>
                <a:lnTo>
                  <a:pt x="10807484" y="475310"/>
                </a:lnTo>
                <a:lnTo>
                  <a:pt x="10965764" y="475310"/>
                </a:lnTo>
                <a:lnTo>
                  <a:pt x="10965764" y="633844"/>
                </a:lnTo>
                <a:lnTo>
                  <a:pt x="11124146" y="633844"/>
                </a:lnTo>
                <a:lnTo>
                  <a:pt x="11124146" y="475310"/>
                </a:lnTo>
                <a:lnTo>
                  <a:pt x="11282439" y="475310"/>
                </a:lnTo>
                <a:lnTo>
                  <a:pt x="11282439" y="316877"/>
                </a:lnTo>
                <a:close/>
              </a:path>
              <a:path w="11441430" h="1268095">
                <a:moveTo>
                  <a:pt x="11440820" y="158534"/>
                </a:moveTo>
                <a:lnTo>
                  <a:pt x="11282439" y="158534"/>
                </a:lnTo>
                <a:lnTo>
                  <a:pt x="11282439" y="316877"/>
                </a:lnTo>
                <a:lnTo>
                  <a:pt x="11440820" y="316877"/>
                </a:lnTo>
                <a:lnTo>
                  <a:pt x="11440820" y="158534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4597074" y="956773"/>
            <a:ext cx="158750" cy="317500"/>
          </a:xfrm>
          <a:custGeom>
            <a:avLst/>
            <a:gdLst/>
            <a:ahLst/>
            <a:cxnLst/>
            <a:rect l="l" t="t" r="r" b="b"/>
            <a:pathLst>
              <a:path w="158750" h="317500">
                <a:moveTo>
                  <a:pt x="158379" y="316873"/>
                </a:moveTo>
                <a:lnTo>
                  <a:pt x="0" y="316873"/>
                </a:lnTo>
                <a:lnTo>
                  <a:pt x="0" y="0"/>
                </a:lnTo>
                <a:lnTo>
                  <a:pt x="158379" y="0"/>
                </a:lnTo>
                <a:lnTo>
                  <a:pt x="158379" y="316873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4280405" y="1115210"/>
            <a:ext cx="158750" cy="158750"/>
          </a:xfrm>
          <a:custGeom>
            <a:avLst/>
            <a:gdLst/>
            <a:ahLst/>
            <a:cxnLst/>
            <a:rect l="l" t="t" r="r" b="b"/>
            <a:pathLst>
              <a:path w="158750" h="158750">
                <a:moveTo>
                  <a:pt x="158288" y="158436"/>
                </a:moveTo>
                <a:lnTo>
                  <a:pt x="0" y="158436"/>
                </a:lnTo>
                <a:lnTo>
                  <a:pt x="0" y="0"/>
                </a:lnTo>
                <a:lnTo>
                  <a:pt x="158288" y="0"/>
                </a:lnTo>
                <a:lnTo>
                  <a:pt x="158288" y="158436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4597074" y="6062"/>
            <a:ext cx="158750" cy="158750"/>
          </a:xfrm>
          <a:custGeom>
            <a:avLst/>
            <a:gdLst/>
            <a:ahLst/>
            <a:cxnLst/>
            <a:rect l="l" t="t" r="r" b="b"/>
            <a:pathLst>
              <a:path w="158750" h="158750">
                <a:moveTo>
                  <a:pt x="158379" y="158436"/>
                </a:moveTo>
                <a:lnTo>
                  <a:pt x="0" y="158436"/>
                </a:lnTo>
                <a:lnTo>
                  <a:pt x="0" y="0"/>
                </a:lnTo>
                <a:lnTo>
                  <a:pt x="158379" y="0"/>
                </a:lnTo>
                <a:lnTo>
                  <a:pt x="158379" y="158436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4904054" y="6062"/>
            <a:ext cx="158750" cy="158750"/>
          </a:xfrm>
          <a:custGeom>
            <a:avLst/>
            <a:gdLst/>
            <a:ahLst/>
            <a:cxnLst/>
            <a:rect l="l" t="t" r="r" b="b"/>
            <a:pathLst>
              <a:path w="158750" h="158750">
                <a:moveTo>
                  <a:pt x="158379" y="158436"/>
                </a:moveTo>
                <a:lnTo>
                  <a:pt x="0" y="158436"/>
                </a:lnTo>
                <a:lnTo>
                  <a:pt x="0" y="0"/>
                </a:lnTo>
                <a:lnTo>
                  <a:pt x="158379" y="0"/>
                </a:lnTo>
                <a:lnTo>
                  <a:pt x="158379" y="158436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3963727" y="5942"/>
            <a:ext cx="474980" cy="316865"/>
          </a:xfrm>
          <a:custGeom>
            <a:avLst/>
            <a:gdLst/>
            <a:ahLst/>
            <a:cxnLst/>
            <a:rect l="l" t="t" r="r" b="b"/>
            <a:pathLst>
              <a:path w="474980" h="316865">
                <a:moveTo>
                  <a:pt x="474967" y="158826"/>
                </a:moveTo>
                <a:lnTo>
                  <a:pt x="316674" y="158826"/>
                </a:lnTo>
                <a:lnTo>
                  <a:pt x="316674" y="0"/>
                </a:lnTo>
                <a:lnTo>
                  <a:pt x="0" y="0"/>
                </a:lnTo>
                <a:lnTo>
                  <a:pt x="0" y="158826"/>
                </a:lnTo>
                <a:lnTo>
                  <a:pt x="158292" y="158826"/>
                </a:lnTo>
                <a:lnTo>
                  <a:pt x="158292" y="316369"/>
                </a:lnTo>
                <a:lnTo>
                  <a:pt x="474967" y="316369"/>
                </a:lnTo>
                <a:lnTo>
                  <a:pt x="474967" y="158826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4597074" y="481372"/>
            <a:ext cx="158750" cy="158750"/>
          </a:xfrm>
          <a:custGeom>
            <a:avLst/>
            <a:gdLst/>
            <a:ahLst/>
            <a:cxnLst/>
            <a:rect l="l" t="t" r="r" b="b"/>
            <a:pathLst>
              <a:path w="158750" h="158750">
                <a:moveTo>
                  <a:pt x="158379" y="158436"/>
                </a:moveTo>
                <a:lnTo>
                  <a:pt x="0" y="158436"/>
                </a:lnTo>
                <a:lnTo>
                  <a:pt x="0" y="0"/>
                </a:lnTo>
                <a:lnTo>
                  <a:pt x="158379" y="0"/>
                </a:lnTo>
                <a:lnTo>
                  <a:pt x="158379" y="158436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5072123" y="164499"/>
            <a:ext cx="158750" cy="158750"/>
          </a:xfrm>
          <a:custGeom>
            <a:avLst/>
            <a:gdLst/>
            <a:ahLst/>
            <a:cxnLst/>
            <a:rect l="l" t="t" r="r" b="b"/>
            <a:pathLst>
              <a:path w="158750" h="158750">
                <a:moveTo>
                  <a:pt x="158379" y="158436"/>
                </a:moveTo>
                <a:lnTo>
                  <a:pt x="0" y="158436"/>
                </a:lnTo>
                <a:lnTo>
                  <a:pt x="0" y="0"/>
                </a:lnTo>
                <a:lnTo>
                  <a:pt x="158379" y="0"/>
                </a:lnTo>
                <a:lnTo>
                  <a:pt x="158379" y="158436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5230502" y="956773"/>
            <a:ext cx="158750" cy="158750"/>
          </a:xfrm>
          <a:custGeom>
            <a:avLst/>
            <a:gdLst/>
            <a:ahLst/>
            <a:cxnLst/>
            <a:rect l="l" t="t" r="r" b="b"/>
            <a:pathLst>
              <a:path w="158750" h="158750">
                <a:moveTo>
                  <a:pt x="158379" y="158436"/>
                </a:moveTo>
                <a:lnTo>
                  <a:pt x="0" y="158436"/>
                </a:lnTo>
                <a:lnTo>
                  <a:pt x="0" y="0"/>
                </a:lnTo>
                <a:lnTo>
                  <a:pt x="158379" y="0"/>
                </a:lnTo>
                <a:lnTo>
                  <a:pt x="158379" y="158436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4280401" y="481380"/>
            <a:ext cx="316865" cy="475615"/>
          </a:xfrm>
          <a:custGeom>
            <a:avLst/>
            <a:gdLst/>
            <a:ahLst/>
            <a:cxnLst/>
            <a:rect l="l" t="t" r="r" b="b"/>
            <a:pathLst>
              <a:path w="316865" h="475615">
                <a:moveTo>
                  <a:pt x="158292" y="0"/>
                </a:moveTo>
                <a:lnTo>
                  <a:pt x="0" y="0"/>
                </a:lnTo>
                <a:lnTo>
                  <a:pt x="0" y="316877"/>
                </a:lnTo>
                <a:lnTo>
                  <a:pt x="158292" y="316877"/>
                </a:lnTo>
                <a:lnTo>
                  <a:pt x="158292" y="0"/>
                </a:lnTo>
                <a:close/>
              </a:path>
              <a:path w="316865" h="475615">
                <a:moveTo>
                  <a:pt x="316674" y="316877"/>
                </a:moveTo>
                <a:lnTo>
                  <a:pt x="158292" y="316877"/>
                </a:lnTo>
                <a:lnTo>
                  <a:pt x="158292" y="475399"/>
                </a:lnTo>
                <a:lnTo>
                  <a:pt x="316674" y="475399"/>
                </a:lnTo>
                <a:lnTo>
                  <a:pt x="316674" y="316877"/>
                </a:lnTo>
                <a:close/>
              </a:path>
            </a:pathLst>
          </a:custGeom>
          <a:solidFill>
            <a:srgbClr val="3C618A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9" name="object 19"/>
          <p:cNvGrpSpPr/>
          <p:nvPr/>
        </p:nvGrpSpPr>
        <p:grpSpPr>
          <a:xfrm>
            <a:off x="3512505" y="1275751"/>
            <a:ext cx="10544175" cy="8258175"/>
            <a:chOff x="3512505" y="1275751"/>
            <a:chExt cx="10544175" cy="8258175"/>
          </a:xfrm>
        </p:grpSpPr>
        <p:pic>
          <p:nvPicPr>
            <p:cNvPr id="20" name="object 2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512505" y="1275751"/>
              <a:ext cx="10544173" cy="8258174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86624" y="3457578"/>
              <a:ext cx="1209674" cy="514349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172825" y="4257677"/>
              <a:ext cx="1304924" cy="514349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91199" y="6953252"/>
              <a:ext cx="1400174" cy="723899"/>
            </a:xfrm>
            <a:prstGeom prst="rect">
              <a:avLst/>
            </a:prstGeom>
          </p:spPr>
        </p:pic>
      </p:grpSp>
      <p:sp>
        <p:nvSpPr>
          <p:cNvPr id="24" name="object 24"/>
          <p:cNvSpPr txBox="1"/>
          <p:nvPr/>
        </p:nvSpPr>
        <p:spPr>
          <a:xfrm>
            <a:off x="5823743" y="7111996"/>
            <a:ext cx="147574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50" b="1">
                <a:latin typeface="Tahoma"/>
                <a:cs typeface="Tahoma"/>
              </a:rPr>
              <a:t>Petrolina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400725" y="3538604"/>
            <a:ext cx="110871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45" b="1">
                <a:latin typeface="Tahoma"/>
                <a:cs typeface="Tahoma"/>
              </a:rPr>
              <a:t>Ouricuri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1289381" y="4367278"/>
            <a:ext cx="1071880" cy="284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 spc="10" b="1">
                <a:latin typeface="Tahoma"/>
                <a:cs typeface="Tahoma"/>
              </a:rPr>
              <a:t>Salgueiro</a:t>
            </a:r>
            <a:endParaRPr sz="1700">
              <a:latin typeface="Tahoma"/>
              <a:cs typeface="Tahoma"/>
            </a:endParaRPr>
          </a:p>
        </p:txBody>
      </p:sp>
      <p:pic>
        <p:nvPicPr>
          <p:cNvPr id="27" name="object 2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1885877" y="8781404"/>
            <a:ext cx="6402122" cy="1504949"/>
          </a:xfrm>
          <a:prstGeom prst="rect">
            <a:avLst/>
          </a:prstGeom>
        </p:spPr>
      </p:pic>
      <p:sp>
        <p:nvSpPr>
          <p:cNvPr id="28" name="object 28"/>
          <p:cNvSpPr txBox="1">
            <a:spLocks noGrp="1"/>
          </p:cNvSpPr>
          <p:nvPr>
            <p:ph type="title"/>
          </p:nvPr>
        </p:nvSpPr>
        <p:spPr>
          <a:xfrm>
            <a:off x="6448343" y="320124"/>
            <a:ext cx="3971925" cy="6197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350"/>
              <a:t>IV</a:t>
            </a:r>
            <a:r>
              <a:rPr dirty="0" spc="-130"/>
              <a:t> </a:t>
            </a:r>
            <a:r>
              <a:rPr dirty="0" spc="15"/>
              <a:t>Macrorregião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2022-05-19T10:20:29Z</dcterms:created>
  <dcterms:modified xsi:type="dcterms:W3CDTF">2022-05-19T10:20:29Z</dcterms:modified>
</cp:coreProperties>
</file>